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y="7560000" cx="10692000"/>
  <p:notesSz cx="7560000" cy="10692000"/>
  <p:embeddedFontLst>
    <p:embeddedFont>
      <p:font typeface="Quicksand"/>
      <p:regular r:id="rId28"/>
      <p:bold r:id="rId29"/>
    </p:embeddedFont>
    <p:embeddedFont>
      <p:font typeface="Quicksand SemiBold"/>
      <p:regular r:id="rId30"/>
      <p:bold r:id="rId31"/>
    </p:embeddedFont>
    <p:embeddedFont>
      <p:font typeface="Quicksand Medium"/>
      <p:regular r:id="rId32"/>
      <p:bold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A4A3A4"/>
          </p15:clr>
        </p15:guide>
        <p15:guide id="2" pos="3368">
          <p15:clr>
            <a:srgbClr val="A4A3A4"/>
          </p15:clr>
        </p15:guide>
        <p15:guide id="3" orient="horz" pos="340">
          <p15:clr>
            <a:srgbClr val="9AA0A6"/>
          </p15:clr>
        </p15:guide>
        <p15:guide id="4" pos="357">
          <p15:clr>
            <a:srgbClr val="747775"/>
          </p15:clr>
        </p15:guide>
        <p15:guide id="5" orient="horz" pos="4455">
          <p15:clr>
            <a:srgbClr val="747775"/>
          </p15:clr>
        </p15:guide>
        <p15:guide id="6" pos="637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98AC42A-B443-4DBB-BCDB-FE25EF483551}">
  <a:tblStyle styleId="{198AC42A-B443-4DBB-BCDB-FE25EF48355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 pos="340" orient="horz"/>
        <p:guide pos="357"/>
        <p:guide pos="4455" orient="horz"/>
        <p:guide pos="637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font" Target="fonts/Quicksand-regular.fntdata"/><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Quicksand-bold.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QuicksandSemiBold-bold.fntdata"/><Relationship Id="rId30" Type="http://schemas.openxmlformats.org/officeDocument/2006/relationships/font" Target="fonts/QuicksandSemiBold-regular.fntdata"/><Relationship Id="rId11" Type="http://schemas.openxmlformats.org/officeDocument/2006/relationships/slide" Target="slides/slide4.xml"/><Relationship Id="rId33" Type="http://schemas.openxmlformats.org/officeDocument/2006/relationships/font" Target="fonts/QuicksandMedium-bold.fntdata"/><Relationship Id="rId10" Type="http://schemas.openxmlformats.org/officeDocument/2006/relationships/slide" Target="slides/slide3.xml"/><Relationship Id="rId32" Type="http://schemas.openxmlformats.org/officeDocument/2006/relationships/font" Target="fonts/QuicksandMedium-regular.fntdata"/><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20e87666d9_0_231:notes"/>
          <p:cNvSpPr/>
          <p:nvPr>
            <p:ph idx="2" type="sldImg"/>
          </p:nvPr>
        </p:nvSpPr>
        <p:spPr>
          <a:xfrm>
            <a:off x="1004507"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20e87666d9_0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Start with introductions to us and IU</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133fd263e81_0_274:notes"/>
          <p:cNvSpPr/>
          <p:nvPr>
            <p:ph idx="2" type="sldImg"/>
          </p:nvPr>
        </p:nvSpPr>
        <p:spPr>
          <a:xfrm>
            <a:off x="1107343" y="801900"/>
            <a:ext cx="5346000" cy="40095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33fd263e81_0_274:notes"/>
          <p:cNvSpPr txBox="1"/>
          <p:nvPr>
            <p:ph idx="1" type="body"/>
          </p:nvPr>
        </p:nvSpPr>
        <p:spPr>
          <a:xfrm>
            <a:off x="756000" y="5078700"/>
            <a:ext cx="60480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133fd263e81_0_106:notes"/>
          <p:cNvSpPr/>
          <p:nvPr>
            <p:ph idx="2" type="sldImg"/>
          </p:nvPr>
        </p:nvSpPr>
        <p:spPr>
          <a:xfrm>
            <a:off x="1107343" y="801900"/>
            <a:ext cx="5346000" cy="40095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133fd263e81_0_106:notes"/>
          <p:cNvSpPr txBox="1"/>
          <p:nvPr>
            <p:ph idx="1" type="body"/>
          </p:nvPr>
        </p:nvSpPr>
        <p:spPr>
          <a:xfrm>
            <a:off x="756000" y="5078700"/>
            <a:ext cx="60480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44e5d0a1ee_0_99:notes"/>
          <p:cNvSpPr/>
          <p:nvPr>
            <p:ph idx="2" type="sldImg"/>
          </p:nvPr>
        </p:nvSpPr>
        <p:spPr>
          <a:xfrm>
            <a:off x="1107343" y="801900"/>
            <a:ext cx="5346000" cy="40095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44e5d0a1ee_0_99:notes"/>
          <p:cNvSpPr txBox="1"/>
          <p:nvPr>
            <p:ph idx="1" type="body"/>
          </p:nvPr>
        </p:nvSpPr>
        <p:spPr>
          <a:xfrm>
            <a:off x="756000" y="5078700"/>
            <a:ext cx="60480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44e5d0a1ee_0_1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44e5d0a1ee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133fd263e81_0_9: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g133fd263e81_0_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3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98450" lvl="0" marL="457200" rtl="0" algn="l">
              <a:lnSpc>
                <a:spcPct val="115000"/>
              </a:lnSpc>
              <a:spcBef>
                <a:spcPts val="23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98450" lvl="0" marL="4572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300"/>
              </a:spcBef>
              <a:spcAft>
                <a:spcPts val="0"/>
              </a:spcAft>
              <a:buNone/>
            </a:pPr>
            <a:r>
              <a:t/>
            </a:r>
            <a:endParaRPr>
              <a:solidFill>
                <a:schemeClr val="dk1"/>
              </a:solidFill>
              <a:latin typeface="Calibri"/>
              <a:ea typeface="Calibri"/>
              <a:cs typeface="Calibri"/>
              <a:sym typeface="Calibri"/>
            </a:endParaRPr>
          </a:p>
        </p:txBody>
      </p:sp>
      <p:sp>
        <p:nvSpPr>
          <p:cNvPr id="239" name="Google Shape;239;g133fd263e81_0_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44e5d0a1ee_0_125: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7" name="Google Shape;247;g244e5d0a1ee_0_1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3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98450" lvl="0" marL="457200" rtl="0" algn="l">
              <a:lnSpc>
                <a:spcPct val="115000"/>
              </a:lnSpc>
              <a:spcBef>
                <a:spcPts val="23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98450" lvl="0" marL="4572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300"/>
              </a:spcBef>
              <a:spcAft>
                <a:spcPts val="0"/>
              </a:spcAft>
              <a:buNone/>
            </a:pPr>
            <a:r>
              <a:t/>
            </a:r>
            <a:endParaRPr>
              <a:solidFill>
                <a:schemeClr val="dk1"/>
              </a:solidFill>
              <a:latin typeface="Calibri"/>
              <a:ea typeface="Calibri"/>
              <a:cs typeface="Calibri"/>
              <a:sym typeface="Calibri"/>
            </a:endParaRPr>
          </a:p>
        </p:txBody>
      </p:sp>
      <p:sp>
        <p:nvSpPr>
          <p:cNvPr id="248" name="Google Shape;248;g244e5d0a1ee_0_1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44e5d0a1ee_0_140: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7" name="Google Shape;257;g244e5d0a1ee_0_1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3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98450" lvl="0" marL="457200" rtl="0" algn="l">
              <a:lnSpc>
                <a:spcPct val="115000"/>
              </a:lnSpc>
              <a:spcBef>
                <a:spcPts val="23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98450" lvl="0" marL="4572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300"/>
              </a:spcBef>
              <a:spcAft>
                <a:spcPts val="0"/>
              </a:spcAft>
              <a:buNone/>
            </a:pPr>
            <a:r>
              <a:t/>
            </a:r>
            <a:endParaRPr>
              <a:solidFill>
                <a:schemeClr val="dk1"/>
              </a:solidFill>
              <a:latin typeface="Calibri"/>
              <a:ea typeface="Calibri"/>
              <a:cs typeface="Calibri"/>
              <a:sym typeface="Calibri"/>
            </a:endParaRPr>
          </a:p>
        </p:txBody>
      </p:sp>
      <p:sp>
        <p:nvSpPr>
          <p:cNvPr id="258" name="Google Shape;258;g244e5d0a1ee_0_14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44e5d0a1ee_0_11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44e5d0a1ee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244e5d0a1ee_0_166: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5" name="Google Shape;275;g244e5d0a1ee_0_16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3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98450" lvl="0" marL="457200" rtl="0" algn="l">
              <a:lnSpc>
                <a:spcPct val="115000"/>
              </a:lnSpc>
              <a:spcBef>
                <a:spcPts val="23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98450" lvl="0" marL="4572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300"/>
              </a:spcBef>
              <a:spcAft>
                <a:spcPts val="0"/>
              </a:spcAft>
              <a:buNone/>
            </a:pPr>
            <a:r>
              <a:t/>
            </a:r>
            <a:endParaRPr>
              <a:solidFill>
                <a:schemeClr val="dk1"/>
              </a:solidFill>
              <a:latin typeface="Calibri"/>
              <a:ea typeface="Calibri"/>
              <a:cs typeface="Calibri"/>
              <a:sym typeface="Calibri"/>
            </a:endParaRPr>
          </a:p>
        </p:txBody>
      </p:sp>
      <p:sp>
        <p:nvSpPr>
          <p:cNvPr id="276" name="Google Shape;276;g244e5d0a1ee_0_16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244e5d0a1ee_0_177: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4" name="Google Shape;284;g244e5d0a1ee_0_17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3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98450" lvl="0" marL="457200" rtl="0" algn="l">
              <a:lnSpc>
                <a:spcPct val="115000"/>
              </a:lnSpc>
              <a:spcBef>
                <a:spcPts val="23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98450" lvl="0" marL="4572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300"/>
              </a:spcBef>
              <a:spcAft>
                <a:spcPts val="0"/>
              </a:spcAft>
              <a:buNone/>
            </a:pPr>
            <a:r>
              <a:t/>
            </a:r>
            <a:endParaRPr>
              <a:solidFill>
                <a:schemeClr val="dk1"/>
              </a:solidFill>
              <a:latin typeface="Calibri"/>
              <a:ea typeface="Calibri"/>
              <a:cs typeface="Calibri"/>
              <a:sym typeface="Calibri"/>
            </a:endParaRPr>
          </a:p>
        </p:txBody>
      </p:sp>
      <p:sp>
        <p:nvSpPr>
          <p:cNvPr id="285" name="Google Shape;285;g244e5d0a1ee_0_17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305efda00d_0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305efda00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44e5d0a1ee_0_189:notes"/>
          <p:cNvSpPr/>
          <p:nvPr>
            <p:ph idx="2" type="sldImg"/>
          </p:nvPr>
        </p:nvSpPr>
        <p:spPr>
          <a:xfrm>
            <a:off x="1004207"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3" name="Google Shape;293;g244e5d0a1ee_0_18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2300"/>
              </a:spcBef>
              <a:spcAft>
                <a:spcPts val="0"/>
              </a:spcAft>
              <a:buNone/>
            </a:pPr>
            <a:r>
              <a:rPr b="1" lang="en-GB">
                <a:solidFill>
                  <a:schemeClr val="dk1"/>
                </a:solidFill>
                <a:latin typeface="Calibri"/>
                <a:ea typeface="Calibri"/>
                <a:cs typeface="Calibri"/>
                <a:sym typeface="Calibri"/>
              </a:rPr>
              <a:t>ELLA</a:t>
            </a:r>
            <a:endParaRPr b="1">
              <a:solidFill>
                <a:schemeClr val="dk1"/>
              </a:solidFill>
              <a:latin typeface="Calibri"/>
              <a:ea typeface="Calibri"/>
              <a:cs typeface="Calibri"/>
              <a:sym typeface="Calibri"/>
            </a:endParaRPr>
          </a:p>
          <a:p>
            <a:pPr indent="-298450" lvl="0" marL="457200" rtl="0" algn="l">
              <a:lnSpc>
                <a:spcPct val="115000"/>
              </a:lnSpc>
              <a:spcBef>
                <a:spcPts val="2300"/>
              </a:spcBef>
              <a:spcAft>
                <a:spcPts val="0"/>
              </a:spcAft>
              <a:buClr>
                <a:schemeClr val="dk1"/>
              </a:buClr>
              <a:buSzPts val="1100"/>
              <a:buFont typeface="Calibri"/>
              <a:buChar char="●"/>
            </a:pPr>
            <a:r>
              <a:rPr lang="en-GB">
                <a:solidFill>
                  <a:schemeClr val="dk1"/>
                </a:solidFill>
                <a:latin typeface="Calibri"/>
                <a:ea typeface="Calibri"/>
                <a:cs typeface="Calibri"/>
                <a:sym typeface="Calibri"/>
              </a:rPr>
              <a:t>About you - 5 min story of your life</a:t>
            </a:r>
            <a:endParaRPr>
              <a:solidFill>
                <a:schemeClr val="dk1"/>
              </a:solidFill>
              <a:latin typeface="Calibri"/>
              <a:ea typeface="Calibri"/>
              <a:cs typeface="Calibri"/>
              <a:sym typeface="Calibri"/>
            </a:endParaRPr>
          </a:p>
          <a:p>
            <a:pPr indent="-298450" lvl="0" marL="457200" rtl="0" algn="l">
              <a:lnSpc>
                <a:spcPct val="115000"/>
              </a:lnSpc>
              <a:spcBef>
                <a:spcPts val="0"/>
              </a:spcBef>
              <a:spcAft>
                <a:spcPts val="0"/>
              </a:spcAft>
              <a:buClr>
                <a:schemeClr val="dk1"/>
              </a:buClr>
              <a:buSzPts val="1100"/>
              <a:buFont typeface="Calibri"/>
              <a:buChar char="●"/>
            </a:pPr>
            <a:r>
              <a:rPr lang="en-GB">
                <a:solidFill>
                  <a:schemeClr val="dk1"/>
                </a:solidFill>
                <a:latin typeface="Calibri"/>
                <a:ea typeface="Calibri"/>
                <a:cs typeface="Calibri"/>
                <a:sym typeface="Calibri"/>
              </a:rPr>
              <a:t>Asking prompts and follow ups to understand more. Noticing when people might hold back. Asking more questions when areas need exploring. </a:t>
            </a:r>
            <a:endParaRPr>
              <a:solidFill>
                <a:schemeClr val="dk1"/>
              </a:solidFill>
              <a:latin typeface="Calibri"/>
              <a:ea typeface="Calibri"/>
              <a:cs typeface="Calibri"/>
              <a:sym typeface="Calibri"/>
            </a:endParaRPr>
          </a:p>
          <a:p>
            <a:pPr indent="0" lvl="0" marL="0" rtl="0" algn="l">
              <a:lnSpc>
                <a:spcPct val="115000"/>
              </a:lnSpc>
              <a:spcBef>
                <a:spcPts val="2300"/>
              </a:spcBef>
              <a:spcAft>
                <a:spcPts val="0"/>
              </a:spcAft>
              <a:buNone/>
            </a:pPr>
            <a:r>
              <a:t/>
            </a:r>
            <a:endParaRPr>
              <a:solidFill>
                <a:schemeClr val="dk1"/>
              </a:solidFill>
              <a:latin typeface="Calibri"/>
              <a:ea typeface="Calibri"/>
              <a:cs typeface="Calibri"/>
              <a:sym typeface="Calibri"/>
            </a:endParaRPr>
          </a:p>
        </p:txBody>
      </p:sp>
      <p:sp>
        <p:nvSpPr>
          <p:cNvPr id="294" name="Google Shape;294;g244e5d0a1ee_0_18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305efda00d_0_26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305efda00d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33fd263e81_0_28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33fd263e81_0_2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33fd263e81_0_26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33fd263e81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17af0a2c94_0_5:notes"/>
          <p:cNvSpPr/>
          <p:nvPr>
            <p:ph idx="2" type="sldImg"/>
          </p:nvPr>
        </p:nvSpPr>
        <p:spPr>
          <a:xfrm>
            <a:off x="1107331" y="801900"/>
            <a:ext cx="5346000" cy="40095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17af0a2c94_0_5:notes"/>
          <p:cNvSpPr txBox="1"/>
          <p:nvPr>
            <p:ph idx="1" type="body"/>
          </p:nvPr>
        </p:nvSpPr>
        <p:spPr>
          <a:xfrm>
            <a:off x="756000" y="5078700"/>
            <a:ext cx="60480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d134af23e0_0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g1d134af23e0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33fd263e81_0_16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33fd263e81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1e2d01c427_0_0:notes"/>
          <p:cNvSpPr/>
          <p:nvPr>
            <p:ph idx="2" type="sldImg"/>
          </p:nvPr>
        </p:nvSpPr>
        <p:spPr>
          <a:xfrm>
            <a:off x="1107343" y="801900"/>
            <a:ext cx="5346000" cy="40095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1e2d01c427_0_0:notes"/>
          <p:cNvSpPr txBox="1"/>
          <p:nvPr>
            <p:ph idx="1" type="body"/>
          </p:nvPr>
        </p:nvSpPr>
        <p:spPr>
          <a:xfrm>
            <a:off x="756000" y="5078700"/>
            <a:ext cx="6048000" cy="481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64478" y="1094388"/>
            <a:ext cx="9963000" cy="3016800"/>
          </a:xfrm>
          <a:prstGeom prst="rect">
            <a:avLst/>
          </a:prstGeom>
        </p:spPr>
        <p:txBody>
          <a:bodyPr anchorCtr="0" anchor="b" bIns="116050" lIns="116050" spcFirstLastPara="1" rIns="116050" wrap="square" tIns="116050">
            <a:norm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p:txBody>
      </p:sp>
      <p:sp>
        <p:nvSpPr>
          <p:cNvPr id="11" name="Google Shape;11;p2"/>
          <p:cNvSpPr txBox="1"/>
          <p:nvPr>
            <p:ph idx="1" type="subTitle"/>
          </p:nvPr>
        </p:nvSpPr>
        <p:spPr>
          <a:xfrm>
            <a:off x="364468" y="4165643"/>
            <a:ext cx="9963000" cy="1164900"/>
          </a:xfrm>
          <a:prstGeom prst="rect">
            <a:avLst/>
          </a:prstGeom>
        </p:spPr>
        <p:txBody>
          <a:bodyPr anchorCtr="0" anchor="t" bIns="116050" lIns="116050" spcFirstLastPara="1" rIns="116050" wrap="square" tIns="11605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2" name="Google Shape;12;p2"/>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64468" y="1625801"/>
            <a:ext cx="9963000" cy="2886000"/>
          </a:xfrm>
          <a:prstGeom prst="rect">
            <a:avLst/>
          </a:prstGeom>
        </p:spPr>
        <p:txBody>
          <a:bodyPr anchorCtr="0" anchor="b" bIns="116050" lIns="116050" spcFirstLastPara="1" rIns="116050" wrap="square" tIns="116050">
            <a:normAutofit/>
          </a:bodyPr>
          <a:lstStyle>
            <a:lvl1pPr lvl="0" algn="ctr">
              <a:spcBef>
                <a:spcPts val="0"/>
              </a:spcBef>
              <a:spcAft>
                <a:spcPts val="0"/>
              </a:spcAft>
              <a:buSzPts val="15200"/>
              <a:buNone/>
              <a:defRPr sz="15200"/>
            </a:lvl1pPr>
            <a:lvl2pPr lvl="1" algn="ctr">
              <a:spcBef>
                <a:spcPts val="0"/>
              </a:spcBef>
              <a:spcAft>
                <a:spcPts val="0"/>
              </a:spcAft>
              <a:buSzPts val="15200"/>
              <a:buNone/>
              <a:defRPr sz="15200"/>
            </a:lvl2pPr>
            <a:lvl3pPr lvl="2" algn="ctr">
              <a:spcBef>
                <a:spcPts val="0"/>
              </a:spcBef>
              <a:spcAft>
                <a:spcPts val="0"/>
              </a:spcAft>
              <a:buSzPts val="15200"/>
              <a:buNone/>
              <a:defRPr sz="15200"/>
            </a:lvl3pPr>
            <a:lvl4pPr lvl="3" algn="ctr">
              <a:spcBef>
                <a:spcPts val="0"/>
              </a:spcBef>
              <a:spcAft>
                <a:spcPts val="0"/>
              </a:spcAft>
              <a:buSzPts val="15200"/>
              <a:buNone/>
              <a:defRPr sz="15200"/>
            </a:lvl4pPr>
            <a:lvl5pPr lvl="4" algn="ctr">
              <a:spcBef>
                <a:spcPts val="0"/>
              </a:spcBef>
              <a:spcAft>
                <a:spcPts val="0"/>
              </a:spcAft>
              <a:buSzPts val="15200"/>
              <a:buNone/>
              <a:defRPr sz="15200"/>
            </a:lvl5pPr>
            <a:lvl6pPr lvl="5" algn="ctr">
              <a:spcBef>
                <a:spcPts val="0"/>
              </a:spcBef>
              <a:spcAft>
                <a:spcPts val="0"/>
              </a:spcAft>
              <a:buSzPts val="15200"/>
              <a:buNone/>
              <a:defRPr sz="15200"/>
            </a:lvl6pPr>
            <a:lvl7pPr lvl="6" algn="ctr">
              <a:spcBef>
                <a:spcPts val="0"/>
              </a:spcBef>
              <a:spcAft>
                <a:spcPts val="0"/>
              </a:spcAft>
              <a:buSzPts val="15200"/>
              <a:buNone/>
              <a:defRPr sz="15200"/>
            </a:lvl7pPr>
            <a:lvl8pPr lvl="7" algn="ctr">
              <a:spcBef>
                <a:spcPts val="0"/>
              </a:spcBef>
              <a:spcAft>
                <a:spcPts val="0"/>
              </a:spcAft>
              <a:buSzPts val="15200"/>
              <a:buNone/>
              <a:defRPr sz="15200"/>
            </a:lvl8pPr>
            <a:lvl9pPr lvl="8" algn="ctr">
              <a:spcBef>
                <a:spcPts val="0"/>
              </a:spcBef>
              <a:spcAft>
                <a:spcPts val="0"/>
              </a:spcAft>
              <a:buSzPts val="15200"/>
              <a:buNone/>
              <a:defRPr sz="15200"/>
            </a:lvl9pPr>
          </a:lstStyle>
          <a:p>
            <a:r>
              <a:t>xx%</a:t>
            </a:r>
          </a:p>
        </p:txBody>
      </p:sp>
      <p:sp>
        <p:nvSpPr>
          <p:cNvPr id="46" name="Google Shape;46;p11"/>
          <p:cNvSpPr txBox="1"/>
          <p:nvPr>
            <p:ph idx="1" type="body"/>
          </p:nvPr>
        </p:nvSpPr>
        <p:spPr>
          <a:xfrm>
            <a:off x="364468" y="4633192"/>
            <a:ext cx="9963000" cy="1911900"/>
          </a:xfrm>
          <a:prstGeom prst="rect">
            <a:avLst/>
          </a:prstGeom>
        </p:spPr>
        <p:txBody>
          <a:bodyPr anchorCtr="0" anchor="t" bIns="116050" lIns="116050" spcFirstLastPara="1" rIns="116050" wrap="square" tIns="116050">
            <a:normAutofit/>
          </a:bodyPr>
          <a:lstStyle>
            <a:lvl1pPr indent="-374650" lvl="0" marL="457200" algn="ctr">
              <a:spcBef>
                <a:spcPts val="0"/>
              </a:spcBef>
              <a:spcAft>
                <a:spcPts val="0"/>
              </a:spcAft>
              <a:buSzPts val="2300"/>
              <a:buChar char="●"/>
              <a:defRPr/>
            </a:lvl1pPr>
            <a:lvl2pPr indent="-342900" lvl="1" marL="914400" algn="ctr">
              <a:spcBef>
                <a:spcPts val="0"/>
              </a:spcBef>
              <a:spcAft>
                <a:spcPts val="0"/>
              </a:spcAft>
              <a:buSzPts val="1800"/>
              <a:buChar char="○"/>
              <a:defRPr/>
            </a:lvl2pPr>
            <a:lvl3pPr indent="-342900" lvl="2" marL="1371600" algn="ctr">
              <a:spcBef>
                <a:spcPts val="0"/>
              </a:spcBef>
              <a:spcAft>
                <a:spcPts val="0"/>
              </a:spcAft>
              <a:buSzPts val="1800"/>
              <a:buChar char="■"/>
              <a:defRPr/>
            </a:lvl3pPr>
            <a:lvl4pPr indent="-342900" lvl="3" marL="1828800" algn="ctr">
              <a:spcBef>
                <a:spcPts val="0"/>
              </a:spcBef>
              <a:spcAft>
                <a:spcPts val="0"/>
              </a:spcAft>
              <a:buSzPts val="1800"/>
              <a:buChar char="●"/>
              <a:defRPr/>
            </a:lvl4pPr>
            <a:lvl5pPr indent="-342900" lvl="4" marL="2286000" algn="ctr">
              <a:spcBef>
                <a:spcPts val="0"/>
              </a:spcBef>
              <a:spcAft>
                <a:spcPts val="0"/>
              </a:spcAft>
              <a:buSzPts val="1800"/>
              <a:buChar char="○"/>
              <a:defRPr/>
            </a:lvl5pPr>
            <a:lvl6pPr indent="-342900" lvl="5" marL="2743200" algn="ctr">
              <a:spcBef>
                <a:spcPts val="0"/>
              </a:spcBef>
              <a:spcAft>
                <a:spcPts val="0"/>
              </a:spcAft>
              <a:buSzPts val="1800"/>
              <a:buChar char="■"/>
              <a:defRPr/>
            </a:lvl6pPr>
            <a:lvl7pPr indent="-342900" lvl="6" marL="3200400" algn="ctr">
              <a:spcBef>
                <a:spcPts val="0"/>
              </a:spcBef>
              <a:spcAft>
                <a:spcPts val="0"/>
              </a:spcAft>
              <a:buSzPts val="1800"/>
              <a:buChar char="●"/>
              <a:defRPr/>
            </a:lvl7pPr>
            <a:lvl8pPr indent="-342900" lvl="7" marL="3657600" algn="ctr">
              <a:spcBef>
                <a:spcPts val="0"/>
              </a:spcBef>
              <a:spcAft>
                <a:spcPts val="0"/>
              </a:spcAft>
              <a:buSzPts val="1800"/>
              <a:buChar char="○"/>
              <a:defRPr/>
            </a:lvl8pPr>
            <a:lvl9pPr indent="-342900" lvl="8" marL="4114800" algn="ctr">
              <a:spcBef>
                <a:spcPts val="0"/>
              </a:spcBef>
              <a:spcAft>
                <a:spcPts val="0"/>
              </a:spcAft>
              <a:buSzPts val="1800"/>
              <a:buChar char="■"/>
              <a:defRPr/>
            </a:lvl9pPr>
          </a:lstStyle>
          <a:p/>
        </p:txBody>
      </p:sp>
      <p:sp>
        <p:nvSpPr>
          <p:cNvPr id="47" name="Google Shape;47;p11"/>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64478" y="1094388"/>
            <a:ext cx="9963000" cy="3016800"/>
          </a:xfrm>
          <a:prstGeom prst="rect">
            <a:avLst/>
          </a:prstGeom>
          <a:noFill/>
          <a:ln>
            <a:noFill/>
          </a:ln>
        </p:spPr>
        <p:txBody>
          <a:bodyPr anchorCtr="0" anchor="b" bIns="116050" lIns="116050" spcFirstLastPara="1" rIns="116050" wrap="square" tIns="116050">
            <a:normAutofit/>
          </a:bodyPr>
          <a:lstStyle>
            <a:lvl1pPr lvl="0" rtl="0" algn="ctr">
              <a:lnSpc>
                <a:spcPct val="100000"/>
              </a:lnSpc>
              <a:spcBef>
                <a:spcPts val="0"/>
              </a:spcBef>
              <a:spcAft>
                <a:spcPts val="0"/>
              </a:spcAft>
              <a:buSzPts val="6600"/>
              <a:buNone/>
              <a:defRPr sz="6600"/>
            </a:lvl1pPr>
            <a:lvl2pPr lvl="1" rtl="0" algn="ctr">
              <a:lnSpc>
                <a:spcPct val="100000"/>
              </a:lnSpc>
              <a:spcBef>
                <a:spcPts val="0"/>
              </a:spcBef>
              <a:spcAft>
                <a:spcPts val="0"/>
              </a:spcAft>
              <a:buSzPts val="6600"/>
              <a:buNone/>
              <a:defRPr sz="6600"/>
            </a:lvl2pPr>
            <a:lvl3pPr lvl="2" rtl="0" algn="ctr">
              <a:lnSpc>
                <a:spcPct val="100000"/>
              </a:lnSpc>
              <a:spcBef>
                <a:spcPts val="0"/>
              </a:spcBef>
              <a:spcAft>
                <a:spcPts val="0"/>
              </a:spcAft>
              <a:buSzPts val="6600"/>
              <a:buNone/>
              <a:defRPr sz="6600"/>
            </a:lvl3pPr>
            <a:lvl4pPr lvl="3" rtl="0" algn="ctr">
              <a:lnSpc>
                <a:spcPct val="100000"/>
              </a:lnSpc>
              <a:spcBef>
                <a:spcPts val="0"/>
              </a:spcBef>
              <a:spcAft>
                <a:spcPts val="0"/>
              </a:spcAft>
              <a:buSzPts val="6600"/>
              <a:buNone/>
              <a:defRPr sz="6600"/>
            </a:lvl4pPr>
            <a:lvl5pPr lvl="4" rtl="0" algn="ctr">
              <a:lnSpc>
                <a:spcPct val="100000"/>
              </a:lnSpc>
              <a:spcBef>
                <a:spcPts val="0"/>
              </a:spcBef>
              <a:spcAft>
                <a:spcPts val="0"/>
              </a:spcAft>
              <a:buSzPts val="6600"/>
              <a:buNone/>
              <a:defRPr sz="6600"/>
            </a:lvl5pPr>
            <a:lvl6pPr lvl="5" rtl="0" algn="ctr">
              <a:lnSpc>
                <a:spcPct val="100000"/>
              </a:lnSpc>
              <a:spcBef>
                <a:spcPts val="0"/>
              </a:spcBef>
              <a:spcAft>
                <a:spcPts val="0"/>
              </a:spcAft>
              <a:buSzPts val="6600"/>
              <a:buNone/>
              <a:defRPr sz="6600"/>
            </a:lvl6pPr>
            <a:lvl7pPr lvl="6" rtl="0" algn="ctr">
              <a:lnSpc>
                <a:spcPct val="100000"/>
              </a:lnSpc>
              <a:spcBef>
                <a:spcPts val="0"/>
              </a:spcBef>
              <a:spcAft>
                <a:spcPts val="0"/>
              </a:spcAft>
              <a:buSzPts val="6600"/>
              <a:buNone/>
              <a:defRPr sz="6600"/>
            </a:lvl7pPr>
            <a:lvl8pPr lvl="7" rtl="0" algn="ctr">
              <a:lnSpc>
                <a:spcPct val="100000"/>
              </a:lnSpc>
              <a:spcBef>
                <a:spcPts val="0"/>
              </a:spcBef>
              <a:spcAft>
                <a:spcPts val="0"/>
              </a:spcAft>
              <a:buSzPts val="6600"/>
              <a:buNone/>
              <a:defRPr sz="6600"/>
            </a:lvl8pPr>
            <a:lvl9pPr lvl="8" rtl="0" algn="ctr">
              <a:lnSpc>
                <a:spcPct val="100000"/>
              </a:lnSpc>
              <a:spcBef>
                <a:spcPts val="0"/>
              </a:spcBef>
              <a:spcAft>
                <a:spcPts val="0"/>
              </a:spcAft>
              <a:buSzPts val="6600"/>
              <a:buNone/>
              <a:defRPr sz="6600"/>
            </a:lvl9pPr>
          </a:lstStyle>
          <a:p/>
        </p:txBody>
      </p:sp>
      <p:sp>
        <p:nvSpPr>
          <p:cNvPr id="56" name="Google Shape;56;p14"/>
          <p:cNvSpPr txBox="1"/>
          <p:nvPr>
            <p:ph idx="1" type="subTitle"/>
          </p:nvPr>
        </p:nvSpPr>
        <p:spPr>
          <a:xfrm>
            <a:off x="364468" y="4165643"/>
            <a:ext cx="9963000" cy="1164900"/>
          </a:xfrm>
          <a:prstGeom prst="rect">
            <a:avLst/>
          </a:prstGeom>
          <a:noFill/>
          <a:ln>
            <a:noFill/>
          </a:ln>
        </p:spPr>
        <p:txBody>
          <a:bodyPr anchorCtr="0" anchor="t" bIns="116050" lIns="116050" spcFirstLastPara="1" rIns="116050" wrap="square" tIns="116050">
            <a:normAutofit/>
          </a:bodyPr>
          <a:lstStyle>
            <a:lvl1pPr lvl="0" rtl="0" algn="ctr">
              <a:lnSpc>
                <a:spcPct val="100000"/>
              </a:lnSpc>
              <a:spcBef>
                <a:spcPts val="0"/>
              </a:spcBef>
              <a:spcAft>
                <a:spcPts val="0"/>
              </a:spcAft>
              <a:buSzPts val="3600"/>
              <a:buNone/>
              <a:defRPr sz="3600"/>
            </a:lvl1pPr>
            <a:lvl2pPr lvl="1" rtl="0" algn="ctr">
              <a:lnSpc>
                <a:spcPct val="100000"/>
              </a:lnSpc>
              <a:spcBef>
                <a:spcPts val="0"/>
              </a:spcBef>
              <a:spcAft>
                <a:spcPts val="0"/>
              </a:spcAft>
              <a:buSzPts val="3600"/>
              <a:buNone/>
              <a:defRPr sz="3600"/>
            </a:lvl2pPr>
            <a:lvl3pPr lvl="2" rtl="0" algn="ctr">
              <a:lnSpc>
                <a:spcPct val="100000"/>
              </a:lnSpc>
              <a:spcBef>
                <a:spcPts val="0"/>
              </a:spcBef>
              <a:spcAft>
                <a:spcPts val="0"/>
              </a:spcAft>
              <a:buSzPts val="3600"/>
              <a:buNone/>
              <a:defRPr sz="3600"/>
            </a:lvl3pPr>
            <a:lvl4pPr lvl="3" rtl="0" algn="ctr">
              <a:lnSpc>
                <a:spcPct val="100000"/>
              </a:lnSpc>
              <a:spcBef>
                <a:spcPts val="0"/>
              </a:spcBef>
              <a:spcAft>
                <a:spcPts val="0"/>
              </a:spcAft>
              <a:buSzPts val="3600"/>
              <a:buNone/>
              <a:defRPr sz="3600"/>
            </a:lvl4pPr>
            <a:lvl5pPr lvl="4" rtl="0" algn="ctr">
              <a:lnSpc>
                <a:spcPct val="100000"/>
              </a:lnSpc>
              <a:spcBef>
                <a:spcPts val="0"/>
              </a:spcBef>
              <a:spcAft>
                <a:spcPts val="0"/>
              </a:spcAft>
              <a:buSzPts val="3600"/>
              <a:buNone/>
              <a:defRPr sz="3600"/>
            </a:lvl5pPr>
            <a:lvl6pPr lvl="5" rtl="0" algn="ctr">
              <a:lnSpc>
                <a:spcPct val="100000"/>
              </a:lnSpc>
              <a:spcBef>
                <a:spcPts val="0"/>
              </a:spcBef>
              <a:spcAft>
                <a:spcPts val="0"/>
              </a:spcAft>
              <a:buSzPts val="3600"/>
              <a:buNone/>
              <a:defRPr sz="3600"/>
            </a:lvl6pPr>
            <a:lvl7pPr lvl="6" rtl="0" algn="ctr">
              <a:lnSpc>
                <a:spcPct val="100000"/>
              </a:lnSpc>
              <a:spcBef>
                <a:spcPts val="0"/>
              </a:spcBef>
              <a:spcAft>
                <a:spcPts val="0"/>
              </a:spcAft>
              <a:buSzPts val="3600"/>
              <a:buNone/>
              <a:defRPr sz="3600"/>
            </a:lvl7pPr>
            <a:lvl8pPr lvl="7" rtl="0" algn="ctr">
              <a:lnSpc>
                <a:spcPct val="100000"/>
              </a:lnSpc>
              <a:spcBef>
                <a:spcPts val="0"/>
              </a:spcBef>
              <a:spcAft>
                <a:spcPts val="0"/>
              </a:spcAft>
              <a:buSzPts val="3600"/>
              <a:buNone/>
              <a:defRPr sz="3600"/>
            </a:lvl8pPr>
            <a:lvl9pPr lvl="8" rtl="0" algn="ctr">
              <a:lnSpc>
                <a:spcPct val="100000"/>
              </a:lnSpc>
              <a:spcBef>
                <a:spcPts val="0"/>
              </a:spcBef>
              <a:spcAft>
                <a:spcPts val="0"/>
              </a:spcAft>
              <a:buSzPts val="3600"/>
              <a:buNone/>
              <a:defRPr sz="3600"/>
            </a:lvl9pPr>
          </a:lstStyle>
          <a:p/>
        </p:txBody>
      </p:sp>
      <p:sp>
        <p:nvSpPr>
          <p:cNvPr id="57" name="Google Shape;57;p14"/>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8" name="Shape 58"/>
        <p:cNvGrpSpPr/>
        <p:nvPr/>
      </p:nvGrpSpPr>
      <p:grpSpPr>
        <a:xfrm>
          <a:off x="0" y="0"/>
          <a:ext cx="0" cy="0"/>
          <a:chOff x="0" y="0"/>
          <a:chExt cx="0" cy="0"/>
        </a:xfrm>
      </p:grpSpPr>
      <p:sp>
        <p:nvSpPr>
          <p:cNvPr id="59" name="Google Shape;59;p15"/>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rtl="0" algn="l">
              <a:lnSpc>
                <a:spcPct val="100000"/>
              </a:lnSpc>
              <a:spcBef>
                <a:spcPts val="0"/>
              </a:spcBef>
              <a:spcAft>
                <a:spcPts val="0"/>
              </a:spcAft>
              <a:buSzPts val="3600"/>
              <a:buNone/>
              <a:defRPr/>
            </a:lvl1pPr>
            <a:lvl2pPr lvl="1" rtl="0" algn="l">
              <a:lnSpc>
                <a:spcPct val="100000"/>
              </a:lnSpc>
              <a:spcBef>
                <a:spcPts val="0"/>
              </a:spcBef>
              <a:spcAft>
                <a:spcPts val="0"/>
              </a:spcAft>
              <a:buSzPts val="3600"/>
              <a:buNone/>
              <a:defRPr/>
            </a:lvl2pPr>
            <a:lvl3pPr lvl="2" rtl="0" algn="l">
              <a:lnSpc>
                <a:spcPct val="100000"/>
              </a:lnSpc>
              <a:spcBef>
                <a:spcPts val="0"/>
              </a:spcBef>
              <a:spcAft>
                <a:spcPts val="0"/>
              </a:spcAft>
              <a:buSzPts val="3600"/>
              <a:buNone/>
              <a:defRPr/>
            </a:lvl3pPr>
            <a:lvl4pPr lvl="3" rtl="0" algn="l">
              <a:lnSpc>
                <a:spcPct val="100000"/>
              </a:lnSpc>
              <a:spcBef>
                <a:spcPts val="0"/>
              </a:spcBef>
              <a:spcAft>
                <a:spcPts val="0"/>
              </a:spcAft>
              <a:buSzPts val="3600"/>
              <a:buNone/>
              <a:defRPr/>
            </a:lvl4pPr>
            <a:lvl5pPr lvl="4" rtl="0" algn="l">
              <a:lnSpc>
                <a:spcPct val="100000"/>
              </a:lnSpc>
              <a:spcBef>
                <a:spcPts val="0"/>
              </a:spcBef>
              <a:spcAft>
                <a:spcPts val="0"/>
              </a:spcAft>
              <a:buSzPts val="3600"/>
              <a:buNone/>
              <a:defRPr/>
            </a:lvl5pPr>
            <a:lvl6pPr lvl="5" rtl="0" algn="l">
              <a:lnSpc>
                <a:spcPct val="100000"/>
              </a:lnSpc>
              <a:spcBef>
                <a:spcPts val="0"/>
              </a:spcBef>
              <a:spcAft>
                <a:spcPts val="0"/>
              </a:spcAft>
              <a:buSzPts val="3600"/>
              <a:buNone/>
              <a:defRPr/>
            </a:lvl6pPr>
            <a:lvl7pPr lvl="6" rtl="0" algn="l">
              <a:lnSpc>
                <a:spcPct val="100000"/>
              </a:lnSpc>
              <a:spcBef>
                <a:spcPts val="0"/>
              </a:spcBef>
              <a:spcAft>
                <a:spcPts val="0"/>
              </a:spcAft>
              <a:buSzPts val="3600"/>
              <a:buNone/>
              <a:defRPr/>
            </a:lvl7pPr>
            <a:lvl8pPr lvl="7" rtl="0" algn="l">
              <a:lnSpc>
                <a:spcPct val="100000"/>
              </a:lnSpc>
              <a:spcBef>
                <a:spcPts val="0"/>
              </a:spcBef>
              <a:spcAft>
                <a:spcPts val="0"/>
              </a:spcAft>
              <a:buSzPts val="3600"/>
              <a:buNone/>
              <a:defRPr/>
            </a:lvl8pPr>
            <a:lvl9pPr lvl="8" rtl="0" algn="l">
              <a:lnSpc>
                <a:spcPct val="100000"/>
              </a:lnSpc>
              <a:spcBef>
                <a:spcPts val="0"/>
              </a:spcBef>
              <a:spcAft>
                <a:spcPts val="0"/>
              </a:spcAft>
              <a:buSzPts val="3600"/>
              <a:buNone/>
              <a:defRPr/>
            </a:lvl9pPr>
          </a:lstStyle>
          <a:p/>
        </p:txBody>
      </p:sp>
      <p:sp>
        <p:nvSpPr>
          <p:cNvPr id="60" name="Google Shape;60;p15"/>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rtl="0" algn="l">
              <a:lnSpc>
                <a:spcPct val="115000"/>
              </a:lnSpc>
              <a:spcBef>
                <a:spcPts val="0"/>
              </a:spcBef>
              <a:spcAft>
                <a:spcPts val="0"/>
              </a:spcAft>
              <a:buSzPts val="2300"/>
              <a:buChar char="●"/>
              <a:defRPr/>
            </a:lvl1pPr>
            <a:lvl2pPr indent="-342900" lvl="1" marL="914400" rtl="0" algn="l">
              <a:lnSpc>
                <a:spcPct val="115000"/>
              </a:lnSpc>
              <a:spcBef>
                <a:spcPts val="0"/>
              </a:spcBef>
              <a:spcAft>
                <a:spcPts val="0"/>
              </a:spcAft>
              <a:buSzPts val="1800"/>
              <a:buChar char="○"/>
              <a:defRPr/>
            </a:lvl2pPr>
            <a:lvl3pPr indent="-342900" lvl="2" marL="1371600" rtl="0" algn="l">
              <a:lnSpc>
                <a:spcPct val="115000"/>
              </a:lnSpc>
              <a:spcBef>
                <a:spcPts val="0"/>
              </a:spcBef>
              <a:spcAft>
                <a:spcPts val="0"/>
              </a:spcAft>
              <a:buSzPts val="1800"/>
              <a:buChar char="■"/>
              <a:defRPr/>
            </a:lvl3pPr>
            <a:lvl4pPr indent="-342900" lvl="3" marL="1828800" rtl="0" algn="l">
              <a:lnSpc>
                <a:spcPct val="115000"/>
              </a:lnSpc>
              <a:spcBef>
                <a:spcPts val="0"/>
              </a:spcBef>
              <a:spcAft>
                <a:spcPts val="0"/>
              </a:spcAft>
              <a:buSzPts val="1800"/>
              <a:buChar char="●"/>
              <a:defRPr/>
            </a:lvl4pPr>
            <a:lvl5pPr indent="-342900" lvl="4" marL="2286000" rtl="0" algn="l">
              <a:lnSpc>
                <a:spcPct val="115000"/>
              </a:lnSpc>
              <a:spcBef>
                <a:spcPts val="0"/>
              </a:spcBef>
              <a:spcAft>
                <a:spcPts val="0"/>
              </a:spcAft>
              <a:buSzPts val="1800"/>
              <a:buChar char="○"/>
              <a:defRPr/>
            </a:lvl5pPr>
            <a:lvl6pPr indent="-342900" lvl="5" marL="2743200" rtl="0" algn="l">
              <a:lnSpc>
                <a:spcPct val="115000"/>
              </a:lnSpc>
              <a:spcBef>
                <a:spcPts val="0"/>
              </a:spcBef>
              <a:spcAft>
                <a:spcPts val="0"/>
              </a:spcAft>
              <a:buSzPts val="1800"/>
              <a:buChar char="■"/>
              <a:defRPr/>
            </a:lvl6pPr>
            <a:lvl7pPr indent="-342900" lvl="6" marL="3200400" rtl="0" algn="l">
              <a:lnSpc>
                <a:spcPct val="115000"/>
              </a:lnSpc>
              <a:spcBef>
                <a:spcPts val="0"/>
              </a:spcBef>
              <a:spcAft>
                <a:spcPts val="0"/>
              </a:spcAft>
              <a:buSzPts val="1800"/>
              <a:buChar char="●"/>
              <a:defRPr/>
            </a:lvl7pPr>
            <a:lvl8pPr indent="-342900" lvl="7" marL="3657600" rtl="0" algn="l">
              <a:lnSpc>
                <a:spcPct val="115000"/>
              </a:lnSpc>
              <a:spcBef>
                <a:spcPts val="0"/>
              </a:spcBef>
              <a:spcAft>
                <a:spcPts val="0"/>
              </a:spcAft>
              <a:buSzPts val="1800"/>
              <a:buChar char="○"/>
              <a:defRPr/>
            </a:lvl8pPr>
            <a:lvl9pPr indent="-342900" lvl="8" marL="4114800" rtl="0" algn="l">
              <a:lnSpc>
                <a:spcPct val="115000"/>
              </a:lnSpc>
              <a:spcBef>
                <a:spcPts val="0"/>
              </a:spcBef>
              <a:spcAft>
                <a:spcPts val="0"/>
              </a:spcAft>
              <a:buSzPts val="1800"/>
              <a:buChar char="■"/>
              <a:defRPr/>
            </a:lvl9pPr>
          </a:lstStyle>
          <a:p/>
        </p:txBody>
      </p:sp>
      <p:sp>
        <p:nvSpPr>
          <p:cNvPr id="61" name="Google Shape;61;p15"/>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2" name="Shape 62"/>
        <p:cNvGrpSpPr/>
        <p:nvPr/>
      </p:nvGrpSpPr>
      <p:grpSpPr>
        <a:xfrm>
          <a:off x="0" y="0"/>
          <a:ext cx="0" cy="0"/>
          <a:chOff x="0" y="0"/>
          <a:chExt cx="0" cy="0"/>
        </a:xfrm>
      </p:grpSpPr>
      <p:sp>
        <p:nvSpPr>
          <p:cNvPr id="63" name="Google Shape;63;p16"/>
          <p:cNvSpPr txBox="1"/>
          <p:nvPr>
            <p:ph type="title"/>
          </p:nvPr>
        </p:nvSpPr>
        <p:spPr>
          <a:xfrm>
            <a:off x="364468" y="3161354"/>
            <a:ext cx="9963000" cy="1237200"/>
          </a:xfrm>
          <a:prstGeom prst="rect">
            <a:avLst/>
          </a:prstGeom>
          <a:noFill/>
          <a:ln>
            <a:noFill/>
          </a:ln>
        </p:spPr>
        <p:txBody>
          <a:bodyPr anchorCtr="0" anchor="ctr" bIns="116050" lIns="116050" spcFirstLastPara="1" rIns="116050" wrap="square" tIns="116050">
            <a:normAutofit/>
          </a:bodyPr>
          <a:lstStyle>
            <a:lvl1pPr lvl="0" rtl="0" algn="ctr">
              <a:lnSpc>
                <a:spcPct val="100000"/>
              </a:lnSpc>
              <a:spcBef>
                <a:spcPts val="0"/>
              </a:spcBef>
              <a:spcAft>
                <a:spcPts val="0"/>
              </a:spcAft>
              <a:buSzPts val="4600"/>
              <a:buNone/>
              <a:defRPr sz="4600"/>
            </a:lvl1pPr>
            <a:lvl2pPr lvl="1" rtl="0" algn="ctr">
              <a:lnSpc>
                <a:spcPct val="100000"/>
              </a:lnSpc>
              <a:spcBef>
                <a:spcPts val="0"/>
              </a:spcBef>
              <a:spcAft>
                <a:spcPts val="0"/>
              </a:spcAft>
              <a:buSzPts val="4600"/>
              <a:buNone/>
              <a:defRPr sz="4600"/>
            </a:lvl2pPr>
            <a:lvl3pPr lvl="2" rtl="0" algn="ctr">
              <a:lnSpc>
                <a:spcPct val="100000"/>
              </a:lnSpc>
              <a:spcBef>
                <a:spcPts val="0"/>
              </a:spcBef>
              <a:spcAft>
                <a:spcPts val="0"/>
              </a:spcAft>
              <a:buSzPts val="4600"/>
              <a:buNone/>
              <a:defRPr sz="4600"/>
            </a:lvl3pPr>
            <a:lvl4pPr lvl="3" rtl="0" algn="ctr">
              <a:lnSpc>
                <a:spcPct val="100000"/>
              </a:lnSpc>
              <a:spcBef>
                <a:spcPts val="0"/>
              </a:spcBef>
              <a:spcAft>
                <a:spcPts val="0"/>
              </a:spcAft>
              <a:buSzPts val="4600"/>
              <a:buNone/>
              <a:defRPr sz="4600"/>
            </a:lvl4pPr>
            <a:lvl5pPr lvl="4" rtl="0" algn="ctr">
              <a:lnSpc>
                <a:spcPct val="100000"/>
              </a:lnSpc>
              <a:spcBef>
                <a:spcPts val="0"/>
              </a:spcBef>
              <a:spcAft>
                <a:spcPts val="0"/>
              </a:spcAft>
              <a:buSzPts val="4600"/>
              <a:buNone/>
              <a:defRPr sz="4600"/>
            </a:lvl5pPr>
            <a:lvl6pPr lvl="5" rtl="0" algn="ctr">
              <a:lnSpc>
                <a:spcPct val="100000"/>
              </a:lnSpc>
              <a:spcBef>
                <a:spcPts val="0"/>
              </a:spcBef>
              <a:spcAft>
                <a:spcPts val="0"/>
              </a:spcAft>
              <a:buSzPts val="4600"/>
              <a:buNone/>
              <a:defRPr sz="4600"/>
            </a:lvl6pPr>
            <a:lvl7pPr lvl="6" rtl="0" algn="ctr">
              <a:lnSpc>
                <a:spcPct val="100000"/>
              </a:lnSpc>
              <a:spcBef>
                <a:spcPts val="0"/>
              </a:spcBef>
              <a:spcAft>
                <a:spcPts val="0"/>
              </a:spcAft>
              <a:buSzPts val="4600"/>
              <a:buNone/>
              <a:defRPr sz="4600"/>
            </a:lvl7pPr>
            <a:lvl8pPr lvl="7" rtl="0" algn="ctr">
              <a:lnSpc>
                <a:spcPct val="100000"/>
              </a:lnSpc>
              <a:spcBef>
                <a:spcPts val="0"/>
              </a:spcBef>
              <a:spcAft>
                <a:spcPts val="0"/>
              </a:spcAft>
              <a:buSzPts val="4600"/>
              <a:buNone/>
              <a:defRPr sz="4600"/>
            </a:lvl8pPr>
            <a:lvl9pPr lvl="8" rtl="0" algn="ctr">
              <a:lnSpc>
                <a:spcPct val="100000"/>
              </a:lnSpc>
              <a:spcBef>
                <a:spcPts val="0"/>
              </a:spcBef>
              <a:spcAft>
                <a:spcPts val="0"/>
              </a:spcAft>
              <a:buSzPts val="4600"/>
              <a:buNone/>
              <a:defRPr sz="4600"/>
            </a:lvl9pPr>
          </a:lstStyle>
          <a:p/>
        </p:txBody>
      </p:sp>
      <p:sp>
        <p:nvSpPr>
          <p:cNvPr id="64" name="Google Shape;64;p16"/>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rtl="0" algn="l">
              <a:lnSpc>
                <a:spcPct val="100000"/>
              </a:lnSpc>
              <a:spcBef>
                <a:spcPts val="0"/>
              </a:spcBef>
              <a:spcAft>
                <a:spcPts val="0"/>
              </a:spcAft>
              <a:buSzPts val="3600"/>
              <a:buNone/>
              <a:defRPr/>
            </a:lvl1pPr>
            <a:lvl2pPr lvl="1" rtl="0" algn="l">
              <a:lnSpc>
                <a:spcPct val="100000"/>
              </a:lnSpc>
              <a:spcBef>
                <a:spcPts val="0"/>
              </a:spcBef>
              <a:spcAft>
                <a:spcPts val="0"/>
              </a:spcAft>
              <a:buSzPts val="3600"/>
              <a:buNone/>
              <a:defRPr/>
            </a:lvl2pPr>
            <a:lvl3pPr lvl="2" rtl="0" algn="l">
              <a:lnSpc>
                <a:spcPct val="100000"/>
              </a:lnSpc>
              <a:spcBef>
                <a:spcPts val="0"/>
              </a:spcBef>
              <a:spcAft>
                <a:spcPts val="0"/>
              </a:spcAft>
              <a:buSzPts val="3600"/>
              <a:buNone/>
              <a:defRPr/>
            </a:lvl3pPr>
            <a:lvl4pPr lvl="3" rtl="0" algn="l">
              <a:lnSpc>
                <a:spcPct val="100000"/>
              </a:lnSpc>
              <a:spcBef>
                <a:spcPts val="0"/>
              </a:spcBef>
              <a:spcAft>
                <a:spcPts val="0"/>
              </a:spcAft>
              <a:buSzPts val="3600"/>
              <a:buNone/>
              <a:defRPr/>
            </a:lvl4pPr>
            <a:lvl5pPr lvl="4" rtl="0" algn="l">
              <a:lnSpc>
                <a:spcPct val="100000"/>
              </a:lnSpc>
              <a:spcBef>
                <a:spcPts val="0"/>
              </a:spcBef>
              <a:spcAft>
                <a:spcPts val="0"/>
              </a:spcAft>
              <a:buSzPts val="3600"/>
              <a:buNone/>
              <a:defRPr/>
            </a:lvl5pPr>
            <a:lvl6pPr lvl="5" rtl="0" algn="l">
              <a:lnSpc>
                <a:spcPct val="100000"/>
              </a:lnSpc>
              <a:spcBef>
                <a:spcPts val="0"/>
              </a:spcBef>
              <a:spcAft>
                <a:spcPts val="0"/>
              </a:spcAft>
              <a:buSzPts val="3600"/>
              <a:buNone/>
              <a:defRPr/>
            </a:lvl6pPr>
            <a:lvl7pPr lvl="6" rtl="0" algn="l">
              <a:lnSpc>
                <a:spcPct val="100000"/>
              </a:lnSpc>
              <a:spcBef>
                <a:spcPts val="0"/>
              </a:spcBef>
              <a:spcAft>
                <a:spcPts val="0"/>
              </a:spcAft>
              <a:buSzPts val="3600"/>
              <a:buNone/>
              <a:defRPr/>
            </a:lvl7pPr>
            <a:lvl8pPr lvl="7" rtl="0" algn="l">
              <a:lnSpc>
                <a:spcPct val="100000"/>
              </a:lnSpc>
              <a:spcBef>
                <a:spcPts val="0"/>
              </a:spcBef>
              <a:spcAft>
                <a:spcPts val="0"/>
              </a:spcAft>
              <a:buSzPts val="3600"/>
              <a:buNone/>
              <a:defRPr/>
            </a:lvl8pPr>
            <a:lvl9pPr lvl="8" rtl="0" algn="l">
              <a:lnSpc>
                <a:spcPct val="100000"/>
              </a:lnSpc>
              <a:spcBef>
                <a:spcPts val="0"/>
              </a:spcBef>
              <a:spcAft>
                <a:spcPts val="0"/>
              </a:spcAft>
              <a:buSzPts val="3600"/>
              <a:buNone/>
              <a:defRPr/>
            </a:lvl9pPr>
          </a:lstStyle>
          <a:p/>
        </p:txBody>
      </p:sp>
      <p:sp>
        <p:nvSpPr>
          <p:cNvPr id="67" name="Google Shape;67;p17"/>
          <p:cNvSpPr txBox="1"/>
          <p:nvPr>
            <p:ph idx="1" type="body"/>
          </p:nvPr>
        </p:nvSpPr>
        <p:spPr>
          <a:xfrm>
            <a:off x="364468" y="1693927"/>
            <a:ext cx="4677000" cy="5021400"/>
          </a:xfrm>
          <a:prstGeom prst="rect">
            <a:avLst/>
          </a:prstGeom>
          <a:noFill/>
          <a:ln>
            <a:noFill/>
          </a:ln>
        </p:spPr>
        <p:txBody>
          <a:bodyPr anchorCtr="0" anchor="t" bIns="116050" lIns="116050" spcFirstLastPara="1" rIns="116050" wrap="square" tIns="116050">
            <a:normAutofit/>
          </a:bodyPr>
          <a:lstStyle>
            <a:lvl1pPr indent="-342900" lvl="0" marL="457200" rtl="0" algn="l">
              <a:lnSpc>
                <a:spcPct val="115000"/>
              </a:lnSpc>
              <a:spcBef>
                <a:spcPts val="0"/>
              </a:spcBef>
              <a:spcAft>
                <a:spcPts val="0"/>
              </a:spcAft>
              <a:buSzPts val="1800"/>
              <a:buChar char="●"/>
              <a:defRPr sz="1800"/>
            </a:lvl1pPr>
            <a:lvl2pPr indent="-323850" lvl="1" marL="914400" rtl="0" algn="l">
              <a:lnSpc>
                <a:spcPct val="115000"/>
              </a:lnSpc>
              <a:spcBef>
                <a:spcPts val="0"/>
              </a:spcBef>
              <a:spcAft>
                <a:spcPts val="0"/>
              </a:spcAft>
              <a:buSzPts val="1500"/>
              <a:buChar char="○"/>
              <a:defRPr sz="1500"/>
            </a:lvl2pPr>
            <a:lvl3pPr indent="-323850" lvl="2" marL="1371600" rtl="0" algn="l">
              <a:lnSpc>
                <a:spcPct val="115000"/>
              </a:lnSpc>
              <a:spcBef>
                <a:spcPts val="0"/>
              </a:spcBef>
              <a:spcAft>
                <a:spcPts val="0"/>
              </a:spcAft>
              <a:buSzPts val="1500"/>
              <a:buChar char="■"/>
              <a:defRPr sz="1500"/>
            </a:lvl3pPr>
            <a:lvl4pPr indent="-323850" lvl="3" marL="1828800" rtl="0" algn="l">
              <a:lnSpc>
                <a:spcPct val="115000"/>
              </a:lnSpc>
              <a:spcBef>
                <a:spcPts val="0"/>
              </a:spcBef>
              <a:spcAft>
                <a:spcPts val="0"/>
              </a:spcAft>
              <a:buSzPts val="1500"/>
              <a:buChar char="●"/>
              <a:defRPr sz="1500"/>
            </a:lvl4pPr>
            <a:lvl5pPr indent="-323850" lvl="4" marL="2286000" rtl="0" algn="l">
              <a:lnSpc>
                <a:spcPct val="115000"/>
              </a:lnSpc>
              <a:spcBef>
                <a:spcPts val="0"/>
              </a:spcBef>
              <a:spcAft>
                <a:spcPts val="0"/>
              </a:spcAft>
              <a:buSzPts val="1500"/>
              <a:buChar char="○"/>
              <a:defRPr sz="1500"/>
            </a:lvl5pPr>
            <a:lvl6pPr indent="-323850" lvl="5" marL="2743200" rtl="0" algn="l">
              <a:lnSpc>
                <a:spcPct val="115000"/>
              </a:lnSpc>
              <a:spcBef>
                <a:spcPts val="0"/>
              </a:spcBef>
              <a:spcAft>
                <a:spcPts val="0"/>
              </a:spcAft>
              <a:buSzPts val="1500"/>
              <a:buChar char="■"/>
              <a:defRPr sz="1500"/>
            </a:lvl6pPr>
            <a:lvl7pPr indent="-323850" lvl="6" marL="3200400" rtl="0" algn="l">
              <a:lnSpc>
                <a:spcPct val="115000"/>
              </a:lnSpc>
              <a:spcBef>
                <a:spcPts val="0"/>
              </a:spcBef>
              <a:spcAft>
                <a:spcPts val="0"/>
              </a:spcAft>
              <a:buSzPts val="1500"/>
              <a:buChar char="●"/>
              <a:defRPr sz="1500"/>
            </a:lvl7pPr>
            <a:lvl8pPr indent="-323850" lvl="7" marL="3657600" rtl="0" algn="l">
              <a:lnSpc>
                <a:spcPct val="115000"/>
              </a:lnSpc>
              <a:spcBef>
                <a:spcPts val="0"/>
              </a:spcBef>
              <a:spcAft>
                <a:spcPts val="0"/>
              </a:spcAft>
              <a:buSzPts val="1500"/>
              <a:buChar char="○"/>
              <a:defRPr sz="1500"/>
            </a:lvl8pPr>
            <a:lvl9pPr indent="-323850" lvl="8" marL="4114800" rtl="0" algn="l">
              <a:lnSpc>
                <a:spcPct val="115000"/>
              </a:lnSpc>
              <a:spcBef>
                <a:spcPts val="0"/>
              </a:spcBef>
              <a:spcAft>
                <a:spcPts val="0"/>
              </a:spcAft>
              <a:buSzPts val="1500"/>
              <a:buChar char="■"/>
              <a:defRPr sz="1500"/>
            </a:lvl9pPr>
          </a:lstStyle>
          <a:p/>
        </p:txBody>
      </p:sp>
      <p:sp>
        <p:nvSpPr>
          <p:cNvPr id="68" name="Google Shape;68;p17"/>
          <p:cNvSpPr txBox="1"/>
          <p:nvPr>
            <p:ph idx="2" type="body"/>
          </p:nvPr>
        </p:nvSpPr>
        <p:spPr>
          <a:xfrm>
            <a:off x="5650483" y="1693927"/>
            <a:ext cx="4677000" cy="5021400"/>
          </a:xfrm>
          <a:prstGeom prst="rect">
            <a:avLst/>
          </a:prstGeom>
          <a:noFill/>
          <a:ln>
            <a:noFill/>
          </a:ln>
        </p:spPr>
        <p:txBody>
          <a:bodyPr anchorCtr="0" anchor="t" bIns="116050" lIns="116050" spcFirstLastPara="1" rIns="116050" wrap="square" tIns="116050">
            <a:normAutofit/>
          </a:bodyPr>
          <a:lstStyle>
            <a:lvl1pPr indent="-342900" lvl="0" marL="457200" rtl="0" algn="l">
              <a:lnSpc>
                <a:spcPct val="115000"/>
              </a:lnSpc>
              <a:spcBef>
                <a:spcPts val="0"/>
              </a:spcBef>
              <a:spcAft>
                <a:spcPts val="0"/>
              </a:spcAft>
              <a:buSzPts val="1800"/>
              <a:buChar char="●"/>
              <a:defRPr sz="1800"/>
            </a:lvl1pPr>
            <a:lvl2pPr indent="-323850" lvl="1" marL="914400" rtl="0" algn="l">
              <a:lnSpc>
                <a:spcPct val="115000"/>
              </a:lnSpc>
              <a:spcBef>
                <a:spcPts val="0"/>
              </a:spcBef>
              <a:spcAft>
                <a:spcPts val="0"/>
              </a:spcAft>
              <a:buSzPts val="1500"/>
              <a:buChar char="○"/>
              <a:defRPr sz="1500"/>
            </a:lvl2pPr>
            <a:lvl3pPr indent="-323850" lvl="2" marL="1371600" rtl="0" algn="l">
              <a:lnSpc>
                <a:spcPct val="115000"/>
              </a:lnSpc>
              <a:spcBef>
                <a:spcPts val="0"/>
              </a:spcBef>
              <a:spcAft>
                <a:spcPts val="0"/>
              </a:spcAft>
              <a:buSzPts val="1500"/>
              <a:buChar char="■"/>
              <a:defRPr sz="1500"/>
            </a:lvl3pPr>
            <a:lvl4pPr indent="-323850" lvl="3" marL="1828800" rtl="0" algn="l">
              <a:lnSpc>
                <a:spcPct val="115000"/>
              </a:lnSpc>
              <a:spcBef>
                <a:spcPts val="0"/>
              </a:spcBef>
              <a:spcAft>
                <a:spcPts val="0"/>
              </a:spcAft>
              <a:buSzPts val="1500"/>
              <a:buChar char="●"/>
              <a:defRPr sz="1500"/>
            </a:lvl4pPr>
            <a:lvl5pPr indent="-323850" lvl="4" marL="2286000" rtl="0" algn="l">
              <a:lnSpc>
                <a:spcPct val="115000"/>
              </a:lnSpc>
              <a:spcBef>
                <a:spcPts val="0"/>
              </a:spcBef>
              <a:spcAft>
                <a:spcPts val="0"/>
              </a:spcAft>
              <a:buSzPts val="1500"/>
              <a:buChar char="○"/>
              <a:defRPr sz="1500"/>
            </a:lvl5pPr>
            <a:lvl6pPr indent="-323850" lvl="5" marL="2743200" rtl="0" algn="l">
              <a:lnSpc>
                <a:spcPct val="115000"/>
              </a:lnSpc>
              <a:spcBef>
                <a:spcPts val="0"/>
              </a:spcBef>
              <a:spcAft>
                <a:spcPts val="0"/>
              </a:spcAft>
              <a:buSzPts val="1500"/>
              <a:buChar char="■"/>
              <a:defRPr sz="1500"/>
            </a:lvl6pPr>
            <a:lvl7pPr indent="-323850" lvl="6" marL="3200400" rtl="0" algn="l">
              <a:lnSpc>
                <a:spcPct val="115000"/>
              </a:lnSpc>
              <a:spcBef>
                <a:spcPts val="0"/>
              </a:spcBef>
              <a:spcAft>
                <a:spcPts val="0"/>
              </a:spcAft>
              <a:buSzPts val="1500"/>
              <a:buChar char="●"/>
              <a:defRPr sz="1500"/>
            </a:lvl7pPr>
            <a:lvl8pPr indent="-323850" lvl="7" marL="3657600" rtl="0" algn="l">
              <a:lnSpc>
                <a:spcPct val="115000"/>
              </a:lnSpc>
              <a:spcBef>
                <a:spcPts val="0"/>
              </a:spcBef>
              <a:spcAft>
                <a:spcPts val="0"/>
              </a:spcAft>
              <a:buSzPts val="1500"/>
              <a:buChar char="○"/>
              <a:defRPr sz="1500"/>
            </a:lvl8pPr>
            <a:lvl9pPr indent="-323850" lvl="8" marL="4114800" rtl="0" algn="l">
              <a:lnSpc>
                <a:spcPct val="115000"/>
              </a:lnSpc>
              <a:spcBef>
                <a:spcPts val="0"/>
              </a:spcBef>
              <a:spcAft>
                <a:spcPts val="0"/>
              </a:spcAft>
              <a:buSzPts val="1500"/>
              <a:buChar char="■"/>
              <a:defRPr sz="1500"/>
            </a:lvl9pPr>
          </a:lstStyle>
          <a:p/>
        </p:txBody>
      </p:sp>
      <p:sp>
        <p:nvSpPr>
          <p:cNvPr id="69" name="Google Shape;69;p17"/>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rtl="0" algn="l">
              <a:lnSpc>
                <a:spcPct val="100000"/>
              </a:lnSpc>
              <a:spcBef>
                <a:spcPts val="0"/>
              </a:spcBef>
              <a:spcAft>
                <a:spcPts val="0"/>
              </a:spcAft>
              <a:buSzPts val="3600"/>
              <a:buNone/>
              <a:defRPr/>
            </a:lvl1pPr>
            <a:lvl2pPr lvl="1" rtl="0" algn="l">
              <a:lnSpc>
                <a:spcPct val="100000"/>
              </a:lnSpc>
              <a:spcBef>
                <a:spcPts val="0"/>
              </a:spcBef>
              <a:spcAft>
                <a:spcPts val="0"/>
              </a:spcAft>
              <a:buSzPts val="3600"/>
              <a:buNone/>
              <a:defRPr/>
            </a:lvl2pPr>
            <a:lvl3pPr lvl="2" rtl="0" algn="l">
              <a:lnSpc>
                <a:spcPct val="100000"/>
              </a:lnSpc>
              <a:spcBef>
                <a:spcPts val="0"/>
              </a:spcBef>
              <a:spcAft>
                <a:spcPts val="0"/>
              </a:spcAft>
              <a:buSzPts val="3600"/>
              <a:buNone/>
              <a:defRPr/>
            </a:lvl3pPr>
            <a:lvl4pPr lvl="3" rtl="0" algn="l">
              <a:lnSpc>
                <a:spcPct val="100000"/>
              </a:lnSpc>
              <a:spcBef>
                <a:spcPts val="0"/>
              </a:spcBef>
              <a:spcAft>
                <a:spcPts val="0"/>
              </a:spcAft>
              <a:buSzPts val="3600"/>
              <a:buNone/>
              <a:defRPr/>
            </a:lvl4pPr>
            <a:lvl5pPr lvl="4" rtl="0" algn="l">
              <a:lnSpc>
                <a:spcPct val="100000"/>
              </a:lnSpc>
              <a:spcBef>
                <a:spcPts val="0"/>
              </a:spcBef>
              <a:spcAft>
                <a:spcPts val="0"/>
              </a:spcAft>
              <a:buSzPts val="3600"/>
              <a:buNone/>
              <a:defRPr/>
            </a:lvl5pPr>
            <a:lvl6pPr lvl="5" rtl="0" algn="l">
              <a:lnSpc>
                <a:spcPct val="100000"/>
              </a:lnSpc>
              <a:spcBef>
                <a:spcPts val="0"/>
              </a:spcBef>
              <a:spcAft>
                <a:spcPts val="0"/>
              </a:spcAft>
              <a:buSzPts val="3600"/>
              <a:buNone/>
              <a:defRPr/>
            </a:lvl6pPr>
            <a:lvl7pPr lvl="6" rtl="0" algn="l">
              <a:lnSpc>
                <a:spcPct val="100000"/>
              </a:lnSpc>
              <a:spcBef>
                <a:spcPts val="0"/>
              </a:spcBef>
              <a:spcAft>
                <a:spcPts val="0"/>
              </a:spcAft>
              <a:buSzPts val="3600"/>
              <a:buNone/>
              <a:defRPr/>
            </a:lvl7pPr>
            <a:lvl8pPr lvl="7" rtl="0" algn="l">
              <a:lnSpc>
                <a:spcPct val="100000"/>
              </a:lnSpc>
              <a:spcBef>
                <a:spcPts val="0"/>
              </a:spcBef>
              <a:spcAft>
                <a:spcPts val="0"/>
              </a:spcAft>
              <a:buSzPts val="3600"/>
              <a:buNone/>
              <a:defRPr/>
            </a:lvl8pPr>
            <a:lvl9pPr lvl="8" rtl="0" algn="l">
              <a:lnSpc>
                <a:spcPct val="100000"/>
              </a:lnSpc>
              <a:spcBef>
                <a:spcPts val="0"/>
              </a:spcBef>
              <a:spcAft>
                <a:spcPts val="0"/>
              </a:spcAft>
              <a:buSzPts val="3600"/>
              <a:buNone/>
              <a:defRPr/>
            </a:lvl9pPr>
          </a:lstStyle>
          <a:p/>
        </p:txBody>
      </p:sp>
      <p:sp>
        <p:nvSpPr>
          <p:cNvPr id="72" name="Google Shape;72;p18"/>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64468" y="816630"/>
            <a:ext cx="3283500" cy="1110600"/>
          </a:xfrm>
          <a:prstGeom prst="rect">
            <a:avLst/>
          </a:prstGeom>
          <a:noFill/>
          <a:ln>
            <a:noFill/>
          </a:ln>
        </p:spPr>
        <p:txBody>
          <a:bodyPr anchorCtr="0" anchor="b" bIns="116050" lIns="116050" spcFirstLastPara="1" rIns="116050" wrap="square" tIns="116050">
            <a:normAutofit/>
          </a:bodyPr>
          <a:lstStyle>
            <a:lvl1pPr lvl="0" rtl="0" algn="l">
              <a:lnSpc>
                <a:spcPct val="100000"/>
              </a:lnSpc>
              <a:spcBef>
                <a:spcPts val="0"/>
              </a:spcBef>
              <a:spcAft>
                <a:spcPts val="0"/>
              </a:spcAft>
              <a:buSzPts val="3000"/>
              <a:buNone/>
              <a:defRPr sz="3000"/>
            </a:lvl1pPr>
            <a:lvl2pPr lvl="1" rtl="0" algn="l">
              <a:lnSpc>
                <a:spcPct val="100000"/>
              </a:lnSpc>
              <a:spcBef>
                <a:spcPts val="0"/>
              </a:spcBef>
              <a:spcAft>
                <a:spcPts val="0"/>
              </a:spcAft>
              <a:buSzPts val="3000"/>
              <a:buNone/>
              <a:defRPr sz="3000"/>
            </a:lvl2pPr>
            <a:lvl3pPr lvl="2" rtl="0" algn="l">
              <a:lnSpc>
                <a:spcPct val="100000"/>
              </a:lnSpc>
              <a:spcBef>
                <a:spcPts val="0"/>
              </a:spcBef>
              <a:spcAft>
                <a:spcPts val="0"/>
              </a:spcAft>
              <a:buSzPts val="3000"/>
              <a:buNone/>
              <a:defRPr sz="3000"/>
            </a:lvl3pPr>
            <a:lvl4pPr lvl="3" rtl="0" algn="l">
              <a:lnSpc>
                <a:spcPct val="100000"/>
              </a:lnSpc>
              <a:spcBef>
                <a:spcPts val="0"/>
              </a:spcBef>
              <a:spcAft>
                <a:spcPts val="0"/>
              </a:spcAft>
              <a:buSzPts val="3000"/>
              <a:buNone/>
              <a:defRPr sz="3000"/>
            </a:lvl4pPr>
            <a:lvl5pPr lvl="4" rtl="0" algn="l">
              <a:lnSpc>
                <a:spcPct val="100000"/>
              </a:lnSpc>
              <a:spcBef>
                <a:spcPts val="0"/>
              </a:spcBef>
              <a:spcAft>
                <a:spcPts val="0"/>
              </a:spcAft>
              <a:buSzPts val="3000"/>
              <a:buNone/>
              <a:defRPr sz="3000"/>
            </a:lvl5pPr>
            <a:lvl6pPr lvl="5" rtl="0" algn="l">
              <a:lnSpc>
                <a:spcPct val="100000"/>
              </a:lnSpc>
              <a:spcBef>
                <a:spcPts val="0"/>
              </a:spcBef>
              <a:spcAft>
                <a:spcPts val="0"/>
              </a:spcAft>
              <a:buSzPts val="3000"/>
              <a:buNone/>
              <a:defRPr sz="3000"/>
            </a:lvl6pPr>
            <a:lvl7pPr lvl="6" rtl="0" algn="l">
              <a:lnSpc>
                <a:spcPct val="100000"/>
              </a:lnSpc>
              <a:spcBef>
                <a:spcPts val="0"/>
              </a:spcBef>
              <a:spcAft>
                <a:spcPts val="0"/>
              </a:spcAft>
              <a:buSzPts val="3000"/>
              <a:buNone/>
              <a:defRPr sz="3000"/>
            </a:lvl7pPr>
            <a:lvl8pPr lvl="7" rtl="0" algn="l">
              <a:lnSpc>
                <a:spcPct val="100000"/>
              </a:lnSpc>
              <a:spcBef>
                <a:spcPts val="0"/>
              </a:spcBef>
              <a:spcAft>
                <a:spcPts val="0"/>
              </a:spcAft>
              <a:buSzPts val="3000"/>
              <a:buNone/>
              <a:defRPr sz="3000"/>
            </a:lvl8pPr>
            <a:lvl9pPr lvl="8" rtl="0" algn="l">
              <a:lnSpc>
                <a:spcPct val="100000"/>
              </a:lnSpc>
              <a:spcBef>
                <a:spcPts val="0"/>
              </a:spcBef>
              <a:spcAft>
                <a:spcPts val="0"/>
              </a:spcAft>
              <a:buSzPts val="3000"/>
              <a:buNone/>
              <a:defRPr sz="3000"/>
            </a:lvl9pPr>
          </a:lstStyle>
          <a:p/>
        </p:txBody>
      </p:sp>
      <p:sp>
        <p:nvSpPr>
          <p:cNvPr id="75" name="Google Shape;75;p19"/>
          <p:cNvSpPr txBox="1"/>
          <p:nvPr>
            <p:ph idx="1" type="body"/>
          </p:nvPr>
        </p:nvSpPr>
        <p:spPr>
          <a:xfrm>
            <a:off x="364468" y="2042457"/>
            <a:ext cx="3283500" cy="4673100"/>
          </a:xfrm>
          <a:prstGeom prst="rect">
            <a:avLst/>
          </a:prstGeom>
          <a:noFill/>
          <a:ln>
            <a:noFill/>
          </a:ln>
        </p:spPr>
        <p:txBody>
          <a:bodyPr anchorCtr="0" anchor="t" bIns="116050" lIns="116050" spcFirstLastPara="1" rIns="116050" wrap="square" tIns="116050">
            <a:normAutofit/>
          </a:bodyPr>
          <a:lstStyle>
            <a:lvl1pPr indent="-323850" lvl="0" marL="457200" rtl="0" algn="l">
              <a:lnSpc>
                <a:spcPct val="115000"/>
              </a:lnSpc>
              <a:spcBef>
                <a:spcPts val="0"/>
              </a:spcBef>
              <a:spcAft>
                <a:spcPts val="0"/>
              </a:spcAft>
              <a:buSzPts val="1500"/>
              <a:buChar char="●"/>
              <a:defRPr sz="1500"/>
            </a:lvl1pPr>
            <a:lvl2pPr indent="-323850" lvl="1" marL="914400" rtl="0" algn="l">
              <a:lnSpc>
                <a:spcPct val="115000"/>
              </a:lnSpc>
              <a:spcBef>
                <a:spcPts val="0"/>
              </a:spcBef>
              <a:spcAft>
                <a:spcPts val="0"/>
              </a:spcAft>
              <a:buSzPts val="1500"/>
              <a:buChar char="○"/>
              <a:defRPr sz="1500"/>
            </a:lvl2pPr>
            <a:lvl3pPr indent="-323850" lvl="2" marL="1371600" rtl="0" algn="l">
              <a:lnSpc>
                <a:spcPct val="115000"/>
              </a:lnSpc>
              <a:spcBef>
                <a:spcPts val="0"/>
              </a:spcBef>
              <a:spcAft>
                <a:spcPts val="0"/>
              </a:spcAft>
              <a:buSzPts val="1500"/>
              <a:buChar char="■"/>
              <a:defRPr sz="1500"/>
            </a:lvl3pPr>
            <a:lvl4pPr indent="-323850" lvl="3" marL="1828800" rtl="0" algn="l">
              <a:lnSpc>
                <a:spcPct val="115000"/>
              </a:lnSpc>
              <a:spcBef>
                <a:spcPts val="0"/>
              </a:spcBef>
              <a:spcAft>
                <a:spcPts val="0"/>
              </a:spcAft>
              <a:buSzPts val="1500"/>
              <a:buChar char="●"/>
              <a:defRPr sz="1500"/>
            </a:lvl4pPr>
            <a:lvl5pPr indent="-323850" lvl="4" marL="2286000" rtl="0" algn="l">
              <a:lnSpc>
                <a:spcPct val="115000"/>
              </a:lnSpc>
              <a:spcBef>
                <a:spcPts val="0"/>
              </a:spcBef>
              <a:spcAft>
                <a:spcPts val="0"/>
              </a:spcAft>
              <a:buSzPts val="1500"/>
              <a:buChar char="○"/>
              <a:defRPr sz="1500"/>
            </a:lvl5pPr>
            <a:lvl6pPr indent="-323850" lvl="5" marL="2743200" rtl="0" algn="l">
              <a:lnSpc>
                <a:spcPct val="115000"/>
              </a:lnSpc>
              <a:spcBef>
                <a:spcPts val="0"/>
              </a:spcBef>
              <a:spcAft>
                <a:spcPts val="0"/>
              </a:spcAft>
              <a:buSzPts val="1500"/>
              <a:buChar char="■"/>
              <a:defRPr sz="1500"/>
            </a:lvl6pPr>
            <a:lvl7pPr indent="-323850" lvl="6" marL="3200400" rtl="0" algn="l">
              <a:lnSpc>
                <a:spcPct val="115000"/>
              </a:lnSpc>
              <a:spcBef>
                <a:spcPts val="0"/>
              </a:spcBef>
              <a:spcAft>
                <a:spcPts val="0"/>
              </a:spcAft>
              <a:buSzPts val="1500"/>
              <a:buChar char="●"/>
              <a:defRPr sz="1500"/>
            </a:lvl7pPr>
            <a:lvl8pPr indent="-323850" lvl="7" marL="3657600" rtl="0" algn="l">
              <a:lnSpc>
                <a:spcPct val="115000"/>
              </a:lnSpc>
              <a:spcBef>
                <a:spcPts val="0"/>
              </a:spcBef>
              <a:spcAft>
                <a:spcPts val="0"/>
              </a:spcAft>
              <a:buSzPts val="1500"/>
              <a:buChar char="○"/>
              <a:defRPr sz="1500"/>
            </a:lvl8pPr>
            <a:lvl9pPr indent="-323850" lvl="8" marL="4114800" rtl="0" algn="l">
              <a:lnSpc>
                <a:spcPct val="115000"/>
              </a:lnSpc>
              <a:spcBef>
                <a:spcPts val="0"/>
              </a:spcBef>
              <a:spcAft>
                <a:spcPts val="0"/>
              </a:spcAft>
              <a:buSzPts val="1500"/>
              <a:buChar char="■"/>
              <a:defRPr sz="1500"/>
            </a:lvl9pPr>
          </a:lstStyle>
          <a:p/>
        </p:txBody>
      </p:sp>
      <p:sp>
        <p:nvSpPr>
          <p:cNvPr id="76" name="Google Shape;76;p19"/>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573245" y="661638"/>
            <a:ext cx="7445700" cy="6012600"/>
          </a:xfrm>
          <a:prstGeom prst="rect">
            <a:avLst/>
          </a:prstGeom>
          <a:noFill/>
          <a:ln>
            <a:noFill/>
          </a:ln>
        </p:spPr>
        <p:txBody>
          <a:bodyPr anchorCtr="0" anchor="ctr" bIns="116050" lIns="116050" spcFirstLastPara="1" rIns="116050" wrap="square" tIns="116050">
            <a:normAutofit/>
          </a:bodyPr>
          <a:lstStyle>
            <a:lvl1pPr lvl="0" rtl="0" algn="l">
              <a:lnSpc>
                <a:spcPct val="100000"/>
              </a:lnSpc>
              <a:spcBef>
                <a:spcPts val="0"/>
              </a:spcBef>
              <a:spcAft>
                <a:spcPts val="0"/>
              </a:spcAft>
              <a:buSzPts val="6100"/>
              <a:buNone/>
              <a:defRPr sz="6100"/>
            </a:lvl1pPr>
            <a:lvl2pPr lvl="1" rtl="0" algn="l">
              <a:lnSpc>
                <a:spcPct val="100000"/>
              </a:lnSpc>
              <a:spcBef>
                <a:spcPts val="0"/>
              </a:spcBef>
              <a:spcAft>
                <a:spcPts val="0"/>
              </a:spcAft>
              <a:buSzPts val="6100"/>
              <a:buNone/>
              <a:defRPr sz="6100"/>
            </a:lvl2pPr>
            <a:lvl3pPr lvl="2" rtl="0" algn="l">
              <a:lnSpc>
                <a:spcPct val="100000"/>
              </a:lnSpc>
              <a:spcBef>
                <a:spcPts val="0"/>
              </a:spcBef>
              <a:spcAft>
                <a:spcPts val="0"/>
              </a:spcAft>
              <a:buSzPts val="6100"/>
              <a:buNone/>
              <a:defRPr sz="6100"/>
            </a:lvl3pPr>
            <a:lvl4pPr lvl="3" rtl="0" algn="l">
              <a:lnSpc>
                <a:spcPct val="100000"/>
              </a:lnSpc>
              <a:spcBef>
                <a:spcPts val="0"/>
              </a:spcBef>
              <a:spcAft>
                <a:spcPts val="0"/>
              </a:spcAft>
              <a:buSzPts val="6100"/>
              <a:buNone/>
              <a:defRPr sz="6100"/>
            </a:lvl4pPr>
            <a:lvl5pPr lvl="4" rtl="0" algn="l">
              <a:lnSpc>
                <a:spcPct val="100000"/>
              </a:lnSpc>
              <a:spcBef>
                <a:spcPts val="0"/>
              </a:spcBef>
              <a:spcAft>
                <a:spcPts val="0"/>
              </a:spcAft>
              <a:buSzPts val="6100"/>
              <a:buNone/>
              <a:defRPr sz="6100"/>
            </a:lvl5pPr>
            <a:lvl6pPr lvl="5" rtl="0" algn="l">
              <a:lnSpc>
                <a:spcPct val="100000"/>
              </a:lnSpc>
              <a:spcBef>
                <a:spcPts val="0"/>
              </a:spcBef>
              <a:spcAft>
                <a:spcPts val="0"/>
              </a:spcAft>
              <a:buSzPts val="6100"/>
              <a:buNone/>
              <a:defRPr sz="6100"/>
            </a:lvl6pPr>
            <a:lvl7pPr lvl="6" rtl="0" algn="l">
              <a:lnSpc>
                <a:spcPct val="100000"/>
              </a:lnSpc>
              <a:spcBef>
                <a:spcPts val="0"/>
              </a:spcBef>
              <a:spcAft>
                <a:spcPts val="0"/>
              </a:spcAft>
              <a:buSzPts val="6100"/>
              <a:buNone/>
              <a:defRPr sz="6100"/>
            </a:lvl7pPr>
            <a:lvl8pPr lvl="7" rtl="0" algn="l">
              <a:lnSpc>
                <a:spcPct val="100000"/>
              </a:lnSpc>
              <a:spcBef>
                <a:spcPts val="0"/>
              </a:spcBef>
              <a:spcAft>
                <a:spcPts val="0"/>
              </a:spcAft>
              <a:buSzPts val="6100"/>
              <a:buNone/>
              <a:defRPr sz="6100"/>
            </a:lvl8pPr>
            <a:lvl9pPr lvl="8" rtl="0" algn="l">
              <a:lnSpc>
                <a:spcPct val="100000"/>
              </a:lnSpc>
              <a:spcBef>
                <a:spcPts val="0"/>
              </a:spcBef>
              <a:spcAft>
                <a:spcPts val="0"/>
              </a:spcAft>
              <a:buSzPts val="6100"/>
              <a:buNone/>
              <a:defRPr sz="6100"/>
            </a:lvl9pPr>
          </a:lstStyle>
          <a:p/>
        </p:txBody>
      </p:sp>
      <p:sp>
        <p:nvSpPr>
          <p:cNvPr id="79" name="Google Shape;79;p20"/>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5346000" y="-184"/>
            <a:ext cx="5346000" cy="7560000"/>
          </a:xfrm>
          <a:prstGeom prst="rect">
            <a:avLst/>
          </a:prstGeom>
          <a:solidFill>
            <a:schemeClr val="lt2"/>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310447" y="1812541"/>
            <a:ext cx="4730100" cy="2178600"/>
          </a:xfrm>
          <a:prstGeom prst="rect">
            <a:avLst/>
          </a:prstGeom>
          <a:noFill/>
          <a:ln>
            <a:noFill/>
          </a:ln>
        </p:spPr>
        <p:txBody>
          <a:bodyPr anchorCtr="0" anchor="b" bIns="116050" lIns="116050" spcFirstLastPara="1" rIns="116050" wrap="square" tIns="116050">
            <a:normAutofit/>
          </a:bodyPr>
          <a:lstStyle>
            <a:lvl1pPr lvl="0" rtl="0" algn="ctr">
              <a:lnSpc>
                <a:spcPct val="100000"/>
              </a:lnSpc>
              <a:spcBef>
                <a:spcPts val="0"/>
              </a:spcBef>
              <a:spcAft>
                <a:spcPts val="0"/>
              </a:spcAft>
              <a:buSzPts val="5300"/>
              <a:buNone/>
              <a:defRPr sz="5300"/>
            </a:lvl1pPr>
            <a:lvl2pPr lvl="1" rtl="0" algn="ctr">
              <a:lnSpc>
                <a:spcPct val="100000"/>
              </a:lnSpc>
              <a:spcBef>
                <a:spcPts val="0"/>
              </a:spcBef>
              <a:spcAft>
                <a:spcPts val="0"/>
              </a:spcAft>
              <a:buSzPts val="5300"/>
              <a:buNone/>
              <a:defRPr sz="5300"/>
            </a:lvl2pPr>
            <a:lvl3pPr lvl="2" rtl="0" algn="ctr">
              <a:lnSpc>
                <a:spcPct val="100000"/>
              </a:lnSpc>
              <a:spcBef>
                <a:spcPts val="0"/>
              </a:spcBef>
              <a:spcAft>
                <a:spcPts val="0"/>
              </a:spcAft>
              <a:buSzPts val="5300"/>
              <a:buNone/>
              <a:defRPr sz="5300"/>
            </a:lvl3pPr>
            <a:lvl4pPr lvl="3" rtl="0" algn="ctr">
              <a:lnSpc>
                <a:spcPct val="100000"/>
              </a:lnSpc>
              <a:spcBef>
                <a:spcPts val="0"/>
              </a:spcBef>
              <a:spcAft>
                <a:spcPts val="0"/>
              </a:spcAft>
              <a:buSzPts val="5300"/>
              <a:buNone/>
              <a:defRPr sz="5300"/>
            </a:lvl4pPr>
            <a:lvl5pPr lvl="4" rtl="0" algn="ctr">
              <a:lnSpc>
                <a:spcPct val="100000"/>
              </a:lnSpc>
              <a:spcBef>
                <a:spcPts val="0"/>
              </a:spcBef>
              <a:spcAft>
                <a:spcPts val="0"/>
              </a:spcAft>
              <a:buSzPts val="5300"/>
              <a:buNone/>
              <a:defRPr sz="5300"/>
            </a:lvl5pPr>
            <a:lvl6pPr lvl="5" rtl="0" algn="ctr">
              <a:lnSpc>
                <a:spcPct val="100000"/>
              </a:lnSpc>
              <a:spcBef>
                <a:spcPts val="0"/>
              </a:spcBef>
              <a:spcAft>
                <a:spcPts val="0"/>
              </a:spcAft>
              <a:buSzPts val="5300"/>
              <a:buNone/>
              <a:defRPr sz="5300"/>
            </a:lvl6pPr>
            <a:lvl7pPr lvl="6" rtl="0" algn="ctr">
              <a:lnSpc>
                <a:spcPct val="100000"/>
              </a:lnSpc>
              <a:spcBef>
                <a:spcPts val="0"/>
              </a:spcBef>
              <a:spcAft>
                <a:spcPts val="0"/>
              </a:spcAft>
              <a:buSzPts val="5300"/>
              <a:buNone/>
              <a:defRPr sz="5300"/>
            </a:lvl7pPr>
            <a:lvl8pPr lvl="7" rtl="0" algn="ctr">
              <a:lnSpc>
                <a:spcPct val="100000"/>
              </a:lnSpc>
              <a:spcBef>
                <a:spcPts val="0"/>
              </a:spcBef>
              <a:spcAft>
                <a:spcPts val="0"/>
              </a:spcAft>
              <a:buSzPts val="5300"/>
              <a:buNone/>
              <a:defRPr sz="5300"/>
            </a:lvl8pPr>
            <a:lvl9pPr lvl="8" rtl="0" algn="ctr">
              <a:lnSpc>
                <a:spcPct val="100000"/>
              </a:lnSpc>
              <a:spcBef>
                <a:spcPts val="0"/>
              </a:spcBef>
              <a:spcAft>
                <a:spcPts val="0"/>
              </a:spcAft>
              <a:buSzPts val="5300"/>
              <a:buNone/>
              <a:defRPr sz="5300"/>
            </a:lvl9pPr>
          </a:lstStyle>
          <a:p/>
        </p:txBody>
      </p:sp>
      <p:sp>
        <p:nvSpPr>
          <p:cNvPr id="83" name="Google Shape;83;p21"/>
          <p:cNvSpPr txBox="1"/>
          <p:nvPr>
            <p:ph idx="1" type="subTitle"/>
          </p:nvPr>
        </p:nvSpPr>
        <p:spPr>
          <a:xfrm>
            <a:off x="310447" y="4120005"/>
            <a:ext cx="4730100" cy="1815300"/>
          </a:xfrm>
          <a:prstGeom prst="rect">
            <a:avLst/>
          </a:prstGeom>
          <a:noFill/>
          <a:ln>
            <a:noFill/>
          </a:ln>
        </p:spPr>
        <p:txBody>
          <a:bodyPr anchorCtr="0" anchor="t" bIns="116050" lIns="116050" spcFirstLastPara="1" rIns="116050" wrap="square" tIns="116050">
            <a:normAutofit/>
          </a:bodyPr>
          <a:lstStyle>
            <a:lvl1pPr lvl="0" rtl="0" algn="ctr">
              <a:lnSpc>
                <a:spcPct val="100000"/>
              </a:lnSpc>
              <a:spcBef>
                <a:spcPts val="0"/>
              </a:spcBef>
              <a:spcAft>
                <a:spcPts val="0"/>
              </a:spcAft>
              <a:buSzPts val="2700"/>
              <a:buNone/>
              <a:defRPr sz="2700"/>
            </a:lvl1pPr>
            <a:lvl2pPr lvl="1" rtl="0" algn="ctr">
              <a:lnSpc>
                <a:spcPct val="100000"/>
              </a:lnSpc>
              <a:spcBef>
                <a:spcPts val="0"/>
              </a:spcBef>
              <a:spcAft>
                <a:spcPts val="0"/>
              </a:spcAft>
              <a:buSzPts val="2700"/>
              <a:buNone/>
              <a:defRPr sz="2700"/>
            </a:lvl2pPr>
            <a:lvl3pPr lvl="2" rtl="0" algn="ctr">
              <a:lnSpc>
                <a:spcPct val="100000"/>
              </a:lnSpc>
              <a:spcBef>
                <a:spcPts val="0"/>
              </a:spcBef>
              <a:spcAft>
                <a:spcPts val="0"/>
              </a:spcAft>
              <a:buSzPts val="2700"/>
              <a:buNone/>
              <a:defRPr sz="2700"/>
            </a:lvl3pPr>
            <a:lvl4pPr lvl="3" rtl="0" algn="ctr">
              <a:lnSpc>
                <a:spcPct val="100000"/>
              </a:lnSpc>
              <a:spcBef>
                <a:spcPts val="0"/>
              </a:spcBef>
              <a:spcAft>
                <a:spcPts val="0"/>
              </a:spcAft>
              <a:buSzPts val="2700"/>
              <a:buNone/>
              <a:defRPr sz="2700"/>
            </a:lvl4pPr>
            <a:lvl5pPr lvl="4" rtl="0" algn="ctr">
              <a:lnSpc>
                <a:spcPct val="100000"/>
              </a:lnSpc>
              <a:spcBef>
                <a:spcPts val="0"/>
              </a:spcBef>
              <a:spcAft>
                <a:spcPts val="0"/>
              </a:spcAft>
              <a:buSzPts val="2700"/>
              <a:buNone/>
              <a:defRPr sz="2700"/>
            </a:lvl5pPr>
            <a:lvl6pPr lvl="5" rtl="0" algn="ctr">
              <a:lnSpc>
                <a:spcPct val="100000"/>
              </a:lnSpc>
              <a:spcBef>
                <a:spcPts val="0"/>
              </a:spcBef>
              <a:spcAft>
                <a:spcPts val="0"/>
              </a:spcAft>
              <a:buSzPts val="2700"/>
              <a:buNone/>
              <a:defRPr sz="2700"/>
            </a:lvl6pPr>
            <a:lvl7pPr lvl="6" rtl="0" algn="ctr">
              <a:lnSpc>
                <a:spcPct val="100000"/>
              </a:lnSpc>
              <a:spcBef>
                <a:spcPts val="0"/>
              </a:spcBef>
              <a:spcAft>
                <a:spcPts val="0"/>
              </a:spcAft>
              <a:buSzPts val="2700"/>
              <a:buNone/>
              <a:defRPr sz="2700"/>
            </a:lvl7pPr>
            <a:lvl8pPr lvl="7" rtl="0" algn="ctr">
              <a:lnSpc>
                <a:spcPct val="100000"/>
              </a:lnSpc>
              <a:spcBef>
                <a:spcPts val="0"/>
              </a:spcBef>
              <a:spcAft>
                <a:spcPts val="0"/>
              </a:spcAft>
              <a:buSzPts val="2700"/>
              <a:buNone/>
              <a:defRPr sz="2700"/>
            </a:lvl8pPr>
            <a:lvl9pPr lvl="8" rtl="0" algn="ctr">
              <a:lnSpc>
                <a:spcPct val="100000"/>
              </a:lnSpc>
              <a:spcBef>
                <a:spcPts val="0"/>
              </a:spcBef>
              <a:spcAft>
                <a:spcPts val="0"/>
              </a:spcAft>
              <a:buSzPts val="2700"/>
              <a:buNone/>
              <a:defRPr sz="2700"/>
            </a:lvl9pPr>
          </a:lstStyle>
          <a:p/>
        </p:txBody>
      </p:sp>
      <p:sp>
        <p:nvSpPr>
          <p:cNvPr id="84" name="Google Shape;84;p21"/>
          <p:cNvSpPr txBox="1"/>
          <p:nvPr>
            <p:ph idx="2" type="body"/>
          </p:nvPr>
        </p:nvSpPr>
        <p:spPr>
          <a:xfrm>
            <a:off x="5775715" y="1064257"/>
            <a:ext cx="4486500" cy="5431200"/>
          </a:xfrm>
          <a:prstGeom prst="rect">
            <a:avLst/>
          </a:prstGeom>
          <a:noFill/>
          <a:ln>
            <a:noFill/>
          </a:ln>
        </p:spPr>
        <p:txBody>
          <a:bodyPr anchorCtr="0" anchor="ctr" bIns="116050" lIns="116050" spcFirstLastPara="1" rIns="116050" wrap="square" tIns="116050">
            <a:normAutofit/>
          </a:bodyPr>
          <a:lstStyle>
            <a:lvl1pPr indent="-374650" lvl="0" marL="457200" rtl="0" algn="l">
              <a:lnSpc>
                <a:spcPct val="115000"/>
              </a:lnSpc>
              <a:spcBef>
                <a:spcPts val="0"/>
              </a:spcBef>
              <a:spcAft>
                <a:spcPts val="0"/>
              </a:spcAft>
              <a:buSzPts val="2300"/>
              <a:buChar char="●"/>
              <a:defRPr/>
            </a:lvl1pPr>
            <a:lvl2pPr indent="-342900" lvl="1" marL="914400" rtl="0" algn="l">
              <a:lnSpc>
                <a:spcPct val="115000"/>
              </a:lnSpc>
              <a:spcBef>
                <a:spcPts val="0"/>
              </a:spcBef>
              <a:spcAft>
                <a:spcPts val="0"/>
              </a:spcAft>
              <a:buSzPts val="1800"/>
              <a:buChar char="○"/>
              <a:defRPr/>
            </a:lvl2pPr>
            <a:lvl3pPr indent="-342900" lvl="2" marL="1371600" rtl="0" algn="l">
              <a:lnSpc>
                <a:spcPct val="115000"/>
              </a:lnSpc>
              <a:spcBef>
                <a:spcPts val="0"/>
              </a:spcBef>
              <a:spcAft>
                <a:spcPts val="0"/>
              </a:spcAft>
              <a:buSzPts val="1800"/>
              <a:buChar char="■"/>
              <a:defRPr/>
            </a:lvl3pPr>
            <a:lvl4pPr indent="-342900" lvl="3" marL="1828800" rtl="0" algn="l">
              <a:lnSpc>
                <a:spcPct val="115000"/>
              </a:lnSpc>
              <a:spcBef>
                <a:spcPts val="0"/>
              </a:spcBef>
              <a:spcAft>
                <a:spcPts val="0"/>
              </a:spcAft>
              <a:buSzPts val="1800"/>
              <a:buChar char="●"/>
              <a:defRPr/>
            </a:lvl4pPr>
            <a:lvl5pPr indent="-342900" lvl="4" marL="2286000" rtl="0" algn="l">
              <a:lnSpc>
                <a:spcPct val="115000"/>
              </a:lnSpc>
              <a:spcBef>
                <a:spcPts val="0"/>
              </a:spcBef>
              <a:spcAft>
                <a:spcPts val="0"/>
              </a:spcAft>
              <a:buSzPts val="1800"/>
              <a:buChar char="○"/>
              <a:defRPr/>
            </a:lvl5pPr>
            <a:lvl6pPr indent="-342900" lvl="5" marL="2743200" rtl="0" algn="l">
              <a:lnSpc>
                <a:spcPct val="115000"/>
              </a:lnSpc>
              <a:spcBef>
                <a:spcPts val="0"/>
              </a:spcBef>
              <a:spcAft>
                <a:spcPts val="0"/>
              </a:spcAft>
              <a:buSzPts val="1800"/>
              <a:buChar char="■"/>
              <a:defRPr/>
            </a:lvl6pPr>
            <a:lvl7pPr indent="-342900" lvl="6" marL="3200400" rtl="0" algn="l">
              <a:lnSpc>
                <a:spcPct val="115000"/>
              </a:lnSpc>
              <a:spcBef>
                <a:spcPts val="0"/>
              </a:spcBef>
              <a:spcAft>
                <a:spcPts val="0"/>
              </a:spcAft>
              <a:buSzPts val="1800"/>
              <a:buChar char="●"/>
              <a:defRPr/>
            </a:lvl7pPr>
            <a:lvl8pPr indent="-342900" lvl="7" marL="3657600" rtl="0" algn="l">
              <a:lnSpc>
                <a:spcPct val="115000"/>
              </a:lnSpc>
              <a:spcBef>
                <a:spcPts val="0"/>
              </a:spcBef>
              <a:spcAft>
                <a:spcPts val="0"/>
              </a:spcAft>
              <a:buSzPts val="1800"/>
              <a:buChar char="○"/>
              <a:defRPr/>
            </a:lvl8pPr>
            <a:lvl9pPr indent="-342900" lvl="8" marL="4114800" rtl="0" algn="l">
              <a:lnSpc>
                <a:spcPct val="115000"/>
              </a:lnSpc>
              <a:spcBef>
                <a:spcPts val="0"/>
              </a:spcBef>
              <a:spcAft>
                <a:spcPts val="0"/>
              </a:spcAft>
              <a:buSzPts val="1800"/>
              <a:buChar char="■"/>
              <a:defRPr/>
            </a:lvl9pPr>
          </a:lstStyle>
          <a:p/>
        </p:txBody>
      </p:sp>
      <p:sp>
        <p:nvSpPr>
          <p:cNvPr id="85" name="Google Shape;85;p2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64468" y="3161354"/>
            <a:ext cx="9963000" cy="1237200"/>
          </a:xfrm>
          <a:prstGeom prst="rect">
            <a:avLst/>
          </a:prstGeom>
        </p:spPr>
        <p:txBody>
          <a:bodyPr anchorCtr="0" anchor="ctr" bIns="116050" lIns="116050" spcFirstLastPara="1" rIns="116050" wrap="square" tIns="116050">
            <a:norm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p:txBody>
      </p:sp>
      <p:sp>
        <p:nvSpPr>
          <p:cNvPr id="15" name="Google Shape;15;p3"/>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64468" y="6218168"/>
            <a:ext cx="7014300" cy="889500"/>
          </a:xfrm>
          <a:prstGeom prst="rect">
            <a:avLst/>
          </a:prstGeom>
          <a:noFill/>
          <a:ln>
            <a:noFill/>
          </a:ln>
        </p:spPr>
        <p:txBody>
          <a:bodyPr anchorCtr="0" anchor="ctr" bIns="116050" lIns="116050" spcFirstLastPara="1" rIns="116050" wrap="square" tIns="116050">
            <a:normAutofit/>
          </a:bodyPr>
          <a:lstStyle>
            <a:lvl1pPr indent="-228600" lvl="0" marL="457200" rtl="0" algn="l">
              <a:lnSpc>
                <a:spcPct val="100000"/>
              </a:lnSpc>
              <a:spcBef>
                <a:spcPts val="0"/>
              </a:spcBef>
              <a:spcAft>
                <a:spcPts val="0"/>
              </a:spcAft>
              <a:buSzPts val="2300"/>
              <a:buNone/>
              <a:defRPr/>
            </a:lvl1pPr>
          </a:lstStyle>
          <a:p/>
        </p:txBody>
      </p:sp>
      <p:sp>
        <p:nvSpPr>
          <p:cNvPr id="88" name="Google Shape;88;p22"/>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64468" y="1625801"/>
            <a:ext cx="9963000" cy="2886000"/>
          </a:xfrm>
          <a:prstGeom prst="rect">
            <a:avLst/>
          </a:prstGeom>
          <a:noFill/>
          <a:ln>
            <a:noFill/>
          </a:ln>
        </p:spPr>
        <p:txBody>
          <a:bodyPr anchorCtr="0" anchor="b" bIns="116050" lIns="116050" spcFirstLastPara="1" rIns="116050" wrap="square" tIns="116050">
            <a:normAutofit/>
          </a:bodyPr>
          <a:lstStyle>
            <a:lvl1pPr lvl="0" rtl="0" algn="ctr">
              <a:lnSpc>
                <a:spcPct val="100000"/>
              </a:lnSpc>
              <a:spcBef>
                <a:spcPts val="0"/>
              </a:spcBef>
              <a:spcAft>
                <a:spcPts val="0"/>
              </a:spcAft>
              <a:buSzPts val="15200"/>
              <a:buNone/>
              <a:defRPr sz="15200"/>
            </a:lvl1pPr>
            <a:lvl2pPr lvl="1" rtl="0" algn="ctr">
              <a:lnSpc>
                <a:spcPct val="100000"/>
              </a:lnSpc>
              <a:spcBef>
                <a:spcPts val="0"/>
              </a:spcBef>
              <a:spcAft>
                <a:spcPts val="0"/>
              </a:spcAft>
              <a:buSzPts val="15200"/>
              <a:buNone/>
              <a:defRPr sz="15200"/>
            </a:lvl2pPr>
            <a:lvl3pPr lvl="2" rtl="0" algn="ctr">
              <a:lnSpc>
                <a:spcPct val="100000"/>
              </a:lnSpc>
              <a:spcBef>
                <a:spcPts val="0"/>
              </a:spcBef>
              <a:spcAft>
                <a:spcPts val="0"/>
              </a:spcAft>
              <a:buSzPts val="15200"/>
              <a:buNone/>
              <a:defRPr sz="15200"/>
            </a:lvl3pPr>
            <a:lvl4pPr lvl="3" rtl="0" algn="ctr">
              <a:lnSpc>
                <a:spcPct val="100000"/>
              </a:lnSpc>
              <a:spcBef>
                <a:spcPts val="0"/>
              </a:spcBef>
              <a:spcAft>
                <a:spcPts val="0"/>
              </a:spcAft>
              <a:buSzPts val="15200"/>
              <a:buNone/>
              <a:defRPr sz="15200"/>
            </a:lvl4pPr>
            <a:lvl5pPr lvl="4" rtl="0" algn="ctr">
              <a:lnSpc>
                <a:spcPct val="100000"/>
              </a:lnSpc>
              <a:spcBef>
                <a:spcPts val="0"/>
              </a:spcBef>
              <a:spcAft>
                <a:spcPts val="0"/>
              </a:spcAft>
              <a:buSzPts val="15200"/>
              <a:buNone/>
              <a:defRPr sz="15200"/>
            </a:lvl5pPr>
            <a:lvl6pPr lvl="5" rtl="0" algn="ctr">
              <a:lnSpc>
                <a:spcPct val="100000"/>
              </a:lnSpc>
              <a:spcBef>
                <a:spcPts val="0"/>
              </a:spcBef>
              <a:spcAft>
                <a:spcPts val="0"/>
              </a:spcAft>
              <a:buSzPts val="15200"/>
              <a:buNone/>
              <a:defRPr sz="15200"/>
            </a:lvl6pPr>
            <a:lvl7pPr lvl="6" rtl="0" algn="ctr">
              <a:lnSpc>
                <a:spcPct val="100000"/>
              </a:lnSpc>
              <a:spcBef>
                <a:spcPts val="0"/>
              </a:spcBef>
              <a:spcAft>
                <a:spcPts val="0"/>
              </a:spcAft>
              <a:buSzPts val="15200"/>
              <a:buNone/>
              <a:defRPr sz="15200"/>
            </a:lvl7pPr>
            <a:lvl8pPr lvl="7" rtl="0" algn="ctr">
              <a:lnSpc>
                <a:spcPct val="100000"/>
              </a:lnSpc>
              <a:spcBef>
                <a:spcPts val="0"/>
              </a:spcBef>
              <a:spcAft>
                <a:spcPts val="0"/>
              </a:spcAft>
              <a:buSzPts val="15200"/>
              <a:buNone/>
              <a:defRPr sz="15200"/>
            </a:lvl8pPr>
            <a:lvl9pPr lvl="8" rtl="0" algn="ctr">
              <a:lnSpc>
                <a:spcPct val="100000"/>
              </a:lnSpc>
              <a:spcBef>
                <a:spcPts val="0"/>
              </a:spcBef>
              <a:spcAft>
                <a:spcPts val="0"/>
              </a:spcAft>
              <a:buSzPts val="15200"/>
              <a:buNone/>
              <a:defRPr sz="15200"/>
            </a:lvl9pPr>
          </a:lstStyle>
          <a:p>
            <a:r>
              <a:t>xx%</a:t>
            </a:r>
          </a:p>
        </p:txBody>
      </p:sp>
      <p:sp>
        <p:nvSpPr>
          <p:cNvPr id="91" name="Google Shape;91;p23"/>
          <p:cNvSpPr txBox="1"/>
          <p:nvPr>
            <p:ph idx="1" type="body"/>
          </p:nvPr>
        </p:nvSpPr>
        <p:spPr>
          <a:xfrm>
            <a:off x="364468" y="4633192"/>
            <a:ext cx="9963000" cy="1911900"/>
          </a:xfrm>
          <a:prstGeom prst="rect">
            <a:avLst/>
          </a:prstGeom>
          <a:noFill/>
          <a:ln>
            <a:noFill/>
          </a:ln>
        </p:spPr>
        <p:txBody>
          <a:bodyPr anchorCtr="0" anchor="t" bIns="116050" lIns="116050" spcFirstLastPara="1" rIns="116050" wrap="square" tIns="116050">
            <a:normAutofit/>
          </a:bodyPr>
          <a:lstStyle>
            <a:lvl1pPr indent="-374650" lvl="0" marL="457200" rtl="0" algn="ctr">
              <a:lnSpc>
                <a:spcPct val="115000"/>
              </a:lnSpc>
              <a:spcBef>
                <a:spcPts val="0"/>
              </a:spcBef>
              <a:spcAft>
                <a:spcPts val="0"/>
              </a:spcAft>
              <a:buSzPts val="2300"/>
              <a:buChar char="●"/>
              <a:defRPr/>
            </a:lvl1pPr>
            <a:lvl2pPr indent="-342900" lvl="1" marL="914400" rtl="0" algn="ctr">
              <a:lnSpc>
                <a:spcPct val="115000"/>
              </a:lnSpc>
              <a:spcBef>
                <a:spcPts val="0"/>
              </a:spcBef>
              <a:spcAft>
                <a:spcPts val="0"/>
              </a:spcAft>
              <a:buSzPts val="1800"/>
              <a:buChar char="○"/>
              <a:defRPr/>
            </a:lvl2pPr>
            <a:lvl3pPr indent="-342900" lvl="2" marL="1371600" rtl="0" algn="ctr">
              <a:lnSpc>
                <a:spcPct val="115000"/>
              </a:lnSpc>
              <a:spcBef>
                <a:spcPts val="0"/>
              </a:spcBef>
              <a:spcAft>
                <a:spcPts val="0"/>
              </a:spcAft>
              <a:buSzPts val="1800"/>
              <a:buChar char="■"/>
              <a:defRPr/>
            </a:lvl3pPr>
            <a:lvl4pPr indent="-342900" lvl="3" marL="1828800" rtl="0" algn="ctr">
              <a:lnSpc>
                <a:spcPct val="115000"/>
              </a:lnSpc>
              <a:spcBef>
                <a:spcPts val="0"/>
              </a:spcBef>
              <a:spcAft>
                <a:spcPts val="0"/>
              </a:spcAft>
              <a:buSzPts val="1800"/>
              <a:buChar char="●"/>
              <a:defRPr/>
            </a:lvl4pPr>
            <a:lvl5pPr indent="-342900" lvl="4" marL="2286000" rtl="0" algn="ctr">
              <a:lnSpc>
                <a:spcPct val="115000"/>
              </a:lnSpc>
              <a:spcBef>
                <a:spcPts val="0"/>
              </a:spcBef>
              <a:spcAft>
                <a:spcPts val="0"/>
              </a:spcAft>
              <a:buSzPts val="1800"/>
              <a:buChar char="○"/>
              <a:defRPr/>
            </a:lvl5pPr>
            <a:lvl6pPr indent="-342900" lvl="5" marL="2743200" rtl="0" algn="ctr">
              <a:lnSpc>
                <a:spcPct val="115000"/>
              </a:lnSpc>
              <a:spcBef>
                <a:spcPts val="0"/>
              </a:spcBef>
              <a:spcAft>
                <a:spcPts val="0"/>
              </a:spcAft>
              <a:buSzPts val="1800"/>
              <a:buChar char="■"/>
              <a:defRPr/>
            </a:lvl6pPr>
            <a:lvl7pPr indent="-342900" lvl="6" marL="3200400" rtl="0" algn="ctr">
              <a:lnSpc>
                <a:spcPct val="115000"/>
              </a:lnSpc>
              <a:spcBef>
                <a:spcPts val="0"/>
              </a:spcBef>
              <a:spcAft>
                <a:spcPts val="0"/>
              </a:spcAft>
              <a:buSzPts val="1800"/>
              <a:buChar char="●"/>
              <a:defRPr/>
            </a:lvl7pPr>
            <a:lvl8pPr indent="-342900" lvl="7" marL="3657600" rtl="0" algn="ctr">
              <a:lnSpc>
                <a:spcPct val="115000"/>
              </a:lnSpc>
              <a:spcBef>
                <a:spcPts val="0"/>
              </a:spcBef>
              <a:spcAft>
                <a:spcPts val="0"/>
              </a:spcAft>
              <a:buSzPts val="1800"/>
              <a:buChar char="○"/>
              <a:defRPr/>
            </a:lvl8pPr>
            <a:lvl9pPr indent="-342900" lvl="8" marL="4114800" rtl="0" algn="ctr">
              <a:lnSpc>
                <a:spcPct val="115000"/>
              </a:lnSpc>
              <a:spcBef>
                <a:spcPts val="0"/>
              </a:spcBef>
              <a:spcAft>
                <a:spcPts val="0"/>
              </a:spcAft>
              <a:buSzPts val="1800"/>
              <a:buChar char="■"/>
              <a:defRPr/>
            </a:lvl9pPr>
          </a:lstStyle>
          <a:p/>
        </p:txBody>
      </p:sp>
      <p:sp>
        <p:nvSpPr>
          <p:cNvPr id="92" name="Google Shape;92;p23"/>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64468" y="654105"/>
            <a:ext cx="9963000" cy="841800"/>
          </a:xfrm>
          <a:prstGeom prst="rect">
            <a:avLst/>
          </a:prstGeom>
        </p:spPr>
        <p:txBody>
          <a:bodyPr anchorCtr="0" anchor="t" bIns="116050" lIns="116050" spcFirstLastPara="1" rIns="116050" wrap="square" tIns="11605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18" name="Google Shape;18;p4"/>
          <p:cNvSpPr txBox="1"/>
          <p:nvPr>
            <p:ph idx="1" type="body"/>
          </p:nvPr>
        </p:nvSpPr>
        <p:spPr>
          <a:xfrm>
            <a:off x="364468" y="1693927"/>
            <a:ext cx="9963000" cy="5021400"/>
          </a:xfrm>
          <a:prstGeom prst="rect">
            <a:avLst/>
          </a:prstGeom>
        </p:spPr>
        <p:txBody>
          <a:bodyPr anchorCtr="0" anchor="t" bIns="116050" lIns="116050" spcFirstLastPara="1" rIns="116050" wrap="square" tIns="116050">
            <a:normAutofit/>
          </a:bodyPr>
          <a:lstStyle>
            <a:lvl1pPr indent="-374650" lvl="0" marL="457200">
              <a:spcBef>
                <a:spcPts val="0"/>
              </a:spcBef>
              <a:spcAft>
                <a:spcPts val="0"/>
              </a:spcAft>
              <a:buSzPts val="23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19" name="Google Shape;19;p4"/>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64468" y="654105"/>
            <a:ext cx="9963000" cy="841800"/>
          </a:xfrm>
          <a:prstGeom prst="rect">
            <a:avLst/>
          </a:prstGeom>
        </p:spPr>
        <p:txBody>
          <a:bodyPr anchorCtr="0" anchor="t" bIns="116050" lIns="116050" spcFirstLastPara="1" rIns="116050" wrap="square" tIns="11605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2" name="Google Shape;22;p5"/>
          <p:cNvSpPr txBox="1"/>
          <p:nvPr>
            <p:ph idx="1" type="body"/>
          </p:nvPr>
        </p:nvSpPr>
        <p:spPr>
          <a:xfrm>
            <a:off x="364468" y="1693927"/>
            <a:ext cx="4677000" cy="5021400"/>
          </a:xfrm>
          <a:prstGeom prst="rect">
            <a:avLst/>
          </a:prstGeom>
        </p:spPr>
        <p:txBody>
          <a:bodyPr anchorCtr="0" anchor="t" bIns="116050" lIns="116050" spcFirstLastPara="1" rIns="116050" wrap="square" tIns="116050">
            <a:normAutofit/>
          </a:bodyPr>
          <a:lstStyle>
            <a:lvl1pPr indent="-342900" lvl="0" marL="457200">
              <a:spcBef>
                <a:spcPts val="0"/>
              </a:spcBef>
              <a:spcAft>
                <a:spcPts val="0"/>
              </a:spcAft>
              <a:buSzPts val="1800"/>
              <a:buChar char="●"/>
              <a:defRPr sz="18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650483" y="1693927"/>
            <a:ext cx="4677000" cy="5021400"/>
          </a:xfrm>
          <a:prstGeom prst="rect">
            <a:avLst/>
          </a:prstGeom>
        </p:spPr>
        <p:txBody>
          <a:bodyPr anchorCtr="0" anchor="t" bIns="116050" lIns="116050" spcFirstLastPara="1" rIns="116050" wrap="square" tIns="116050">
            <a:normAutofit/>
          </a:bodyPr>
          <a:lstStyle>
            <a:lvl1pPr indent="-342900" lvl="0" marL="457200">
              <a:spcBef>
                <a:spcPts val="0"/>
              </a:spcBef>
              <a:spcAft>
                <a:spcPts val="0"/>
              </a:spcAft>
              <a:buSzPts val="1800"/>
              <a:buChar char="●"/>
              <a:defRPr sz="18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64468" y="654105"/>
            <a:ext cx="9963000" cy="841800"/>
          </a:xfrm>
          <a:prstGeom prst="rect">
            <a:avLst/>
          </a:prstGeom>
        </p:spPr>
        <p:txBody>
          <a:bodyPr anchorCtr="0" anchor="t" bIns="116050" lIns="116050" spcFirstLastPara="1" rIns="116050" wrap="square" tIns="11605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7" name="Google Shape;27;p6"/>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64468" y="816630"/>
            <a:ext cx="3283500" cy="1110600"/>
          </a:xfrm>
          <a:prstGeom prst="rect">
            <a:avLst/>
          </a:prstGeom>
        </p:spPr>
        <p:txBody>
          <a:bodyPr anchorCtr="0" anchor="b" bIns="116050" lIns="116050" spcFirstLastPara="1" rIns="116050" wrap="square" tIns="11605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64468" y="2042457"/>
            <a:ext cx="3283500" cy="4673100"/>
          </a:xfrm>
          <a:prstGeom prst="rect">
            <a:avLst/>
          </a:prstGeom>
        </p:spPr>
        <p:txBody>
          <a:bodyPr anchorCtr="0" anchor="t" bIns="116050" lIns="116050" spcFirstLastPara="1" rIns="116050" wrap="square" tIns="11605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73245" y="661638"/>
            <a:ext cx="7445700" cy="6012600"/>
          </a:xfrm>
          <a:prstGeom prst="rect">
            <a:avLst/>
          </a:prstGeom>
        </p:spPr>
        <p:txBody>
          <a:bodyPr anchorCtr="0" anchor="ctr" bIns="116050" lIns="116050" spcFirstLastPara="1" rIns="116050" wrap="square" tIns="116050">
            <a:norm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p:txBody>
      </p:sp>
      <p:sp>
        <p:nvSpPr>
          <p:cNvPr id="34" name="Google Shape;34;p8"/>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310447" y="1812541"/>
            <a:ext cx="4730100" cy="2178600"/>
          </a:xfrm>
          <a:prstGeom prst="rect">
            <a:avLst/>
          </a:prstGeom>
        </p:spPr>
        <p:txBody>
          <a:bodyPr anchorCtr="0" anchor="b" bIns="116050" lIns="116050" spcFirstLastPara="1" rIns="116050" wrap="square" tIns="116050">
            <a:norm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p:txBody>
      </p:sp>
      <p:sp>
        <p:nvSpPr>
          <p:cNvPr id="38" name="Google Shape;38;p9"/>
          <p:cNvSpPr txBox="1"/>
          <p:nvPr>
            <p:ph idx="1" type="subTitle"/>
          </p:nvPr>
        </p:nvSpPr>
        <p:spPr>
          <a:xfrm>
            <a:off x="310447" y="4120005"/>
            <a:ext cx="4730100" cy="1815300"/>
          </a:xfrm>
          <a:prstGeom prst="rect">
            <a:avLst/>
          </a:prstGeom>
        </p:spPr>
        <p:txBody>
          <a:bodyPr anchorCtr="0" anchor="t" bIns="116050" lIns="116050" spcFirstLastPara="1" rIns="116050" wrap="square" tIns="116050">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39" name="Google Shape;39;p9"/>
          <p:cNvSpPr txBox="1"/>
          <p:nvPr>
            <p:ph idx="2" type="body"/>
          </p:nvPr>
        </p:nvSpPr>
        <p:spPr>
          <a:xfrm>
            <a:off x="5775715" y="1064257"/>
            <a:ext cx="4486500" cy="5431200"/>
          </a:xfrm>
          <a:prstGeom prst="rect">
            <a:avLst/>
          </a:prstGeom>
        </p:spPr>
        <p:txBody>
          <a:bodyPr anchorCtr="0" anchor="ctr" bIns="116050" lIns="116050" spcFirstLastPara="1" rIns="116050" wrap="square" tIns="116050">
            <a:normAutofit/>
          </a:bodyPr>
          <a:lstStyle>
            <a:lvl1pPr indent="-374650" lvl="0" marL="457200">
              <a:spcBef>
                <a:spcPts val="0"/>
              </a:spcBef>
              <a:spcAft>
                <a:spcPts val="0"/>
              </a:spcAft>
              <a:buSzPts val="2300"/>
              <a:buChar char="●"/>
              <a:defRPr/>
            </a:lvl1pPr>
            <a:lvl2pPr indent="-342900" lvl="1" marL="914400">
              <a:spcBef>
                <a:spcPts val="0"/>
              </a:spcBef>
              <a:spcAft>
                <a:spcPts val="0"/>
              </a:spcAft>
              <a:buSzPts val="1800"/>
              <a:buChar char="○"/>
              <a:defRPr/>
            </a:lvl2pPr>
            <a:lvl3pPr indent="-342900" lvl="2" marL="1371600">
              <a:spcBef>
                <a:spcPts val="0"/>
              </a:spcBef>
              <a:spcAft>
                <a:spcPts val="0"/>
              </a:spcAft>
              <a:buSzPts val="18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40" name="Google Shape;40;p9"/>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64468" y="6218168"/>
            <a:ext cx="7014300" cy="889500"/>
          </a:xfrm>
          <a:prstGeom prst="rect">
            <a:avLst/>
          </a:prstGeom>
        </p:spPr>
        <p:txBody>
          <a:bodyPr anchorCtr="0" anchor="ctr" bIns="116050" lIns="116050" spcFirstLastPara="1" rIns="116050" wrap="square" tIns="116050">
            <a:normAutofit/>
          </a:bodyPr>
          <a:lstStyle>
            <a:lvl1pPr indent="-228600" lvl="0" marL="457200">
              <a:lnSpc>
                <a:spcPct val="100000"/>
              </a:lnSpc>
              <a:spcBef>
                <a:spcPts val="0"/>
              </a:spcBef>
              <a:spcAft>
                <a:spcPts val="0"/>
              </a:spcAft>
              <a:buSzPts val="2300"/>
              <a:buNone/>
              <a:defRPr/>
            </a:lvl1pPr>
          </a:lstStyle>
          <a:p/>
        </p:txBody>
      </p:sp>
      <p:sp>
        <p:nvSpPr>
          <p:cNvPr id="43" name="Google Shape;43;p10"/>
          <p:cNvSpPr txBox="1"/>
          <p:nvPr>
            <p:ph idx="12" type="sldNum"/>
          </p:nvPr>
        </p:nvSpPr>
        <p:spPr>
          <a:xfrm>
            <a:off x="9906772" y="6854072"/>
            <a:ext cx="641700" cy="578400"/>
          </a:xfrm>
          <a:prstGeom prst="rect">
            <a:avLst/>
          </a:prstGeom>
        </p:spPr>
        <p:txBody>
          <a:bodyPr anchorCtr="0" anchor="ctr" bIns="116050" lIns="116050" spcFirstLastPara="1" rIns="116050" wrap="square" tIns="1160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a:lnSpc>
                <a:spcPct val="115000"/>
              </a:lnSpc>
              <a:spcBef>
                <a:spcPts val="0"/>
              </a:spcBef>
              <a:spcAft>
                <a:spcPts val="0"/>
              </a:spcAft>
              <a:buClr>
                <a:schemeClr val="dk2"/>
              </a:buClr>
              <a:buSzPts val="2300"/>
              <a:buChar char="●"/>
              <a:defRPr sz="2300">
                <a:solidFill>
                  <a:schemeClr val="dk2"/>
                </a:solidFill>
              </a:defRPr>
            </a:lvl1pPr>
            <a:lvl2pPr indent="-342900" lvl="1" marL="914400">
              <a:lnSpc>
                <a:spcPct val="115000"/>
              </a:lnSpc>
              <a:spcBef>
                <a:spcPts val="0"/>
              </a:spcBef>
              <a:spcAft>
                <a:spcPts val="0"/>
              </a:spcAft>
              <a:buClr>
                <a:schemeClr val="dk2"/>
              </a:buClr>
              <a:buSzPts val="1800"/>
              <a:buChar char="○"/>
              <a:defRPr sz="1800">
                <a:solidFill>
                  <a:schemeClr val="dk2"/>
                </a:solidFill>
              </a:defRPr>
            </a:lvl2pPr>
            <a:lvl3pPr indent="-342900" lvl="2" marL="1371600">
              <a:lnSpc>
                <a:spcPct val="115000"/>
              </a:lnSpc>
              <a:spcBef>
                <a:spcPts val="0"/>
              </a:spcBef>
              <a:spcAft>
                <a:spcPts val="0"/>
              </a:spcAft>
              <a:buClr>
                <a:schemeClr val="dk2"/>
              </a:buClr>
              <a:buSzPts val="1800"/>
              <a:buChar char="■"/>
              <a:defRPr sz="1800">
                <a:solidFill>
                  <a:schemeClr val="dk2"/>
                </a:solidFill>
              </a:defRPr>
            </a:lvl3pPr>
            <a:lvl4pPr indent="-342900" lvl="3" marL="1828800">
              <a:lnSpc>
                <a:spcPct val="115000"/>
              </a:lnSpc>
              <a:spcBef>
                <a:spcPts val="0"/>
              </a:spcBef>
              <a:spcAft>
                <a:spcPts val="0"/>
              </a:spcAft>
              <a:buClr>
                <a:schemeClr val="dk2"/>
              </a:buClr>
              <a:buSzPts val="1800"/>
              <a:buChar char="●"/>
              <a:defRPr sz="1800">
                <a:solidFill>
                  <a:schemeClr val="dk2"/>
                </a:solidFill>
              </a:defRPr>
            </a:lvl4pPr>
            <a:lvl5pPr indent="-342900" lvl="4" marL="2286000">
              <a:lnSpc>
                <a:spcPct val="115000"/>
              </a:lnSpc>
              <a:spcBef>
                <a:spcPts val="0"/>
              </a:spcBef>
              <a:spcAft>
                <a:spcPts val="0"/>
              </a:spcAft>
              <a:buClr>
                <a:schemeClr val="dk2"/>
              </a:buClr>
              <a:buSzPts val="1800"/>
              <a:buChar char="○"/>
              <a:defRPr sz="1800">
                <a:solidFill>
                  <a:schemeClr val="dk2"/>
                </a:solidFill>
              </a:defRPr>
            </a:lvl5pPr>
            <a:lvl6pPr indent="-342900" lvl="5" marL="2743200">
              <a:lnSpc>
                <a:spcPct val="115000"/>
              </a:lnSpc>
              <a:spcBef>
                <a:spcPts val="0"/>
              </a:spcBef>
              <a:spcAft>
                <a:spcPts val="0"/>
              </a:spcAft>
              <a:buClr>
                <a:schemeClr val="dk2"/>
              </a:buClr>
              <a:buSzPts val="1800"/>
              <a:buChar char="■"/>
              <a:defRPr sz="1800">
                <a:solidFill>
                  <a:schemeClr val="dk2"/>
                </a:solidFill>
              </a:defRPr>
            </a:lvl6pPr>
            <a:lvl7pPr indent="-342900" lvl="6" marL="3200400">
              <a:lnSpc>
                <a:spcPct val="115000"/>
              </a:lnSpc>
              <a:spcBef>
                <a:spcPts val="0"/>
              </a:spcBef>
              <a:spcAft>
                <a:spcPts val="0"/>
              </a:spcAft>
              <a:buClr>
                <a:schemeClr val="dk2"/>
              </a:buClr>
              <a:buSzPts val="1800"/>
              <a:buChar char="●"/>
              <a:defRPr sz="1800">
                <a:solidFill>
                  <a:schemeClr val="dk2"/>
                </a:solidFill>
              </a:defRPr>
            </a:lvl7pPr>
            <a:lvl8pPr indent="-342900" lvl="7" marL="3657600">
              <a:lnSpc>
                <a:spcPct val="115000"/>
              </a:lnSpc>
              <a:spcBef>
                <a:spcPts val="0"/>
              </a:spcBef>
              <a:spcAft>
                <a:spcPts val="0"/>
              </a:spcAft>
              <a:buClr>
                <a:schemeClr val="dk2"/>
              </a:buClr>
              <a:buSzPts val="1800"/>
              <a:buChar char="○"/>
              <a:defRPr sz="1800">
                <a:solidFill>
                  <a:schemeClr val="dk2"/>
                </a:solidFill>
              </a:defRPr>
            </a:lvl8pPr>
            <a:lvl9pPr indent="-342900" lvl="8" marL="4114800">
              <a:lnSpc>
                <a:spcPct val="115000"/>
              </a:lnSpc>
              <a:spcBef>
                <a:spcPts val="0"/>
              </a:spcBef>
              <a:spcAft>
                <a:spcPts val="0"/>
              </a:spcAft>
              <a:buClr>
                <a:schemeClr val="dk2"/>
              </a:buClr>
              <a:buSzPts val="1800"/>
              <a:buChar char="■"/>
              <a:defRPr sz="1800">
                <a:solidFill>
                  <a:schemeClr val="dk2"/>
                </a:solidFill>
              </a:defRPr>
            </a:lvl9pPr>
          </a:lstStyle>
          <a:p/>
        </p:txBody>
      </p:sp>
      <p:sp>
        <p:nvSpPr>
          <p:cNvPr id="8" name="Google Shape;8;p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9pPr>
          </a:lstStyle>
          <a:p/>
        </p:txBody>
      </p:sp>
      <p:sp>
        <p:nvSpPr>
          <p:cNvPr id="52" name="Google Shape;52;p13"/>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marR="0" rtl="0" algn="l">
              <a:lnSpc>
                <a:spcPct val="115000"/>
              </a:lnSpc>
              <a:spcBef>
                <a:spcPts val="0"/>
              </a:spcBef>
              <a:spcAft>
                <a:spcPts val="0"/>
              </a:spcAft>
              <a:buClr>
                <a:schemeClr val="dk2"/>
              </a:buClr>
              <a:buSzPts val="2300"/>
              <a:buFont typeface="Arial"/>
              <a:buChar char="●"/>
              <a:defRPr b="0" i="0" sz="2300" u="none" cap="none" strike="noStrike">
                <a:solidFill>
                  <a:schemeClr val="dk2"/>
                </a:solidFill>
                <a:latin typeface="Arial"/>
                <a:ea typeface="Arial"/>
                <a:cs typeface="Arial"/>
                <a:sym typeface="Arial"/>
              </a:defRPr>
            </a:lvl1pPr>
            <a:lvl2pPr indent="-342900" lvl="1" marL="9144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2pPr>
            <a:lvl3pPr indent="-342900" lvl="2" marL="13716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3pPr>
            <a:lvl4pPr indent="-342900" lvl="3" marL="18288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4pPr>
            <a:lvl5pPr indent="-342900" lvl="4" marL="22860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5pPr>
            <a:lvl6pPr indent="-342900" lvl="5" marL="2743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6pPr>
            <a:lvl7pPr indent="-342900" lvl="6" marL="32004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7pPr>
            <a:lvl8pPr indent="-342900" lvl="7" marL="36576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8pPr>
            <a:lvl9pPr indent="-342900" lvl="8" marL="41148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8E79"/>
        </a:solidFill>
      </p:bgPr>
    </p:bg>
    <p:spTree>
      <p:nvGrpSpPr>
        <p:cNvPr id="98" name="Shape 98"/>
        <p:cNvGrpSpPr/>
        <p:nvPr/>
      </p:nvGrpSpPr>
      <p:grpSpPr>
        <a:xfrm>
          <a:off x="0" y="0"/>
          <a:ext cx="0" cy="0"/>
          <a:chOff x="0" y="0"/>
          <a:chExt cx="0" cy="0"/>
        </a:xfrm>
      </p:grpSpPr>
      <p:sp>
        <p:nvSpPr>
          <p:cNvPr id="99" name="Google Shape;99;p25"/>
          <p:cNvSpPr txBox="1"/>
          <p:nvPr/>
        </p:nvSpPr>
        <p:spPr>
          <a:xfrm>
            <a:off x="566525" y="2075125"/>
            <a:ext cx="9544500" cy="40410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GB" sz="4800">
                <a:solidFill>
                  <a:srgbClr val="FFFFFF"/>
                </a:solidFill>
                <a:latin typeface="Quicksand"/>
                <a:ea typeface="Quicksand"/>
                <a:cs typeface="Quicksand"/>
                <a:sym typeface="Quicksand"/>
              </a:rPr>
              <a:t>Deep listening </a:t>
            </a:r>
            <a:endParaRPr b="1" sz="4800">
              <a:solidFill>
                <a:srgbClr val="FFFFFF"/>
              </a:solidFill>
              <a:latin typeface="Quicksand"/>
              <a:ea typeface="Quicksand"/>
              <a:cs typeface="Quicksand"/>
              <a:sym typeface="Quicksand"/>
            </a:endParaRPr>
          </a:p>
          <a:p>
            <a:pPr indent="0" lvl="0" marL="0" rtl="0" algn="l">
              <a:lnSpc>
                <a:spcPct val="115000"/>
              </a:lnSpc>
              <a:spcBef>
                <a:spcPts val="1000"/>
              </a:spcBef>
              <a:spcAft>
                <a:spcPts val="0"/>
              </a:spcAft>
              <a:buNone/>
            </a:pPr>
            <a:r>
              <a:rPr lang="en-GB" sz="3100">
                <a:solidFill>
                  <a:srgbClr val="FFFFFF"/>
                </a:solidFill>
                <a:latin typeface="Quicksand"/>
                <a:ea typeface="Quicksand"/>
                <a:cs typeface="Quicksand"/>
                <a:sym typeface="Quicksand"/>
              </a:rPr>
              <a:t>to children and families to strengthen a system-wide, trauma-informed approach</a:t>
            </a:r>
            <a:endParaRPr sz="3100">
              <a:solidFill>
                <a:srgbClr val="FFFFFF"/>
              </a:solidFill>
              <a:latin typeface="Quicksand"/>
              <a:ea typeface="Quicksand"/>
              <a:cs typeface="Quicksand"/>
              <a:sym typeface="Quicksand"/>
            </a:endParaRPr>
          </a:p>
          <a:p>
            <a:pPr indent="0" lvl="0" marL="0" rtl="0" algn="l">
              <a:lnSpc>
                <a:spcPct val="115000"/>
              </a:lnSpc>
              <a:spcBef>
                <a:spcPts val="1000"/>
              </a:spcBef>
              <a:spcAft>
                <a:spcPts val="1000"/>
              </a:spcAft>
              <a:buNone/>
            </a:pPr>
            <a:r>
              <a:rPr lang="en-GB" sz="1800">
                <a:solidFill>
                  <a:srgbClr val="FFFFFF"/>
                </a:solidFill>
                <a:latin typeface="Quicksand"/>
                <a:ea typeface="Quicksand"/>
                <a:cs typeface="Quicksand"/>
                <a:sym typeface="Quicksand"/>
              </a:rPr>
              <a:t>TRAUMA</a:t>
            </a:r>
            <a:r>
              <a:rPr lang="en-GB" sz="1800">
                <a:solidFill>
                  <a:srgbClr val="FFFFFF"/>
                </a:solidFill>
                <a:latin typeface="Quicksand"/>
                <a:ea typeface="Quicksand"/>
                <a:cs typeface="Quicksand"/>
                <a:sym typeface="Quicksand"/>
              </a:rPr>
              <a:t>-</a:t>
            </a:r>
            <a:r>
              <a:rPr lang="en-GB" sz="1800">
                <a:solidFill>
                  <a:srgbClr val="FFFFFF"/>
                </a:solidFill>
                <a:latin typeface="Quicksand"/>
                <a:ea typeface="Quicksand"/>
                <a:cs typeface="Quicksand"/>
                <a:sym typeface="Quicksand"/>
              </a:rPr>
              <a:t>INFORMED PRACTICE PARTICIPATION USER GROUP</a:t>
            </a:r>
            <a:endParaRPr sz="1700">
              <a:solidFill>
                <a:srgbClr val="FFFFFF"/>
              </a:solidFill>
              <a:latin typeface="Quicksand"/>
              <a:ea typeface="Quicksand"/>
              <a:cs typeface="Quicksand"/>
              <a:sym typeface="Quicksand"/>
            </a:endParaRPr>
          </a:p>
        </p:txBody>
      </p:sp>
      <p:sp>
        <p:nvSpPr>
          <p:cNvPr id="100" name="Google Shape;100;p25"/>
          <p:cNvSpPr/>
          <p:nvPr/>
        </p:nvSpPr>
        <p:spPr>
          <a:xfrm rot="10800000">
            <a:off x="12175900" y="2320675"/>
            <a:ext cx="1282800" cy="1282800"/>
          </a:xfrm>
          <a:prstGeom prst="pie">
            <a:avLst>
              <a:gd fmla="val 0" name="adj1"/>
              <a:gd fmla="val 10773891" name="adj2"/>
            </a:avLst>
          </a:prstGeom>
          <a:solidFill>
            <a:srgbClr val="008E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5"/>
          <p:cNvSpPr/>
          <p:nvPr/>
        </p:nvSpPr>
        <p:spPr>
          <a:xfrm>
            <a:off x="11083250" y="1595350"/>
            <a:ext cx="701400" cy="1462200"/>
          </a:xfrm>
          <a:prstGeom prst="rect">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5"/>
          <p:cNvSpPr/>
          <p:nvPr/>
        </p:nvSpPr>
        <p:spPr>
          <a:xfrm>
            <a:off x="11223400" y="415350"/>
            <a:ext cx="952500" cy="677700"/>
          </a:xfrm>
          <a:prstGeom prst="ellipse">
            <a:avLst/>
          </a:prstGeom>
          <a:solidFill>
            <a:srgbClr val="5D346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3" name="Google Shape;103;p25"/>
          <p:cNvPicPr preferRelativeResize="0"/>
          <p:nvPr/>
        </p:nvPicPr>
        <p:blipFill>
          <a:blip r:embed="rId3">
            <a:alphaModFix/>
          </a:blip>
          <a:stretch>
            <a:fillRect/>
          </a:stretch>
        </p:blipFill>
        <p:spPr>
          <a:xfrm>
            <a:off x="7581100" y="6228310"/>
            <a:ext cx="2529926" cy="830132"/>
          </a:xfrm>
          <a:prstGeom prst="rect">
            <a:avLst/>
          </a:prstGeom>
          <a:noFill/>
          <a:ln>
            <a:noFill/>
          </a:ln>
        </p:spPr>
      </p:pic>
      <p:cxnSp>
        <p:nvCxnSpPr>
          <p:cNvPr id="104" name="Google Shape;104;p25"/>
          <p:cNvCxnSpPr/>
          <p:nvPr/>
        </p:nvCxnSpPr>
        <p:spPr>
          <a:xfrm>
            <a:off x="566525" y="6051925"/>
            <a:ext cx="9544500" cy="0"/>
          </a:xfrm>
          <a:prstGeom prst="straightConnector1">
            <a:avLst/>
          </a:prstGeom>
          <a:noFill/>
          <a:ln cap="flat" cmpd="sng" w="9525">
            <a:solidFill>
              <a:srgbClr val="FFFFFF"/>
            </a:solidFill>
            <a:prstDash val="solid"/>
            <a:round/>
            <a:headEnd len="med" w="med" type="none"/>
            <a:tailEnd len="med" w="med"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1" name="Shape 201"/>
        <p:cNvGrpSpPr/>
        <p:nvPr/>
      </p:nvGrpSpPr>
      <p:grpSpPr>
        <a:xfrm>
          <a:off x="0" y="0"/>
          <a:ext cx="0" cy="0"/>
          <a:chOff x="0" y="0"/>
          <a:chExt cx="0" cy="0"/>
        </a:xfrm>
      </p:grpSpPr>
      <p:sp>
        <p:nvSpPr>
          <p:cNvPr id="202" name="Google Shape;202;p34"/>
          <p:cNvSpPr txBox="1"/>
          <p:nvPr/>
        </p:nvSpPr>
        <p:spPr>
          <a:xfrm>
            <a:off x="7081950" y="7472425"/>
            <a:ext cx="3259200" cy="369300"/>
          </a:xfrm>
          <a:prstGeom prst="rect">
            <a:avLst/>
          </a:prstGeom>
          <a:noFill/>
          <a:ln>
            <a:noFill/>
          </a:ln>
        </p:spPr>
        <p:txBody>
          <a:bodyPr anchorCtr="0" anchor="t" bIns="91425" lIns="91425" spcFirstLastPara="1" rIns="91425" wrap="square" tIns="91425">
            <a:spAutoFit/>
          </a:bodyPr>
          <a:lstStyle/>
          <a:p>
            <a:pPr indent="0" lvl="0" marL="457200" marR="0" rtl="0" algn="l">
              <a:lnSpc>
                <a:spcPct val="100000"/>
              </a:lnSpc>
              <a:spcBef>
                <a:spcPts val="0"/>
              </a:spcBef>
              <a:spcAft>
                <a:spcPts val="0"/>
              </a:spcAft>
              <a:buNone/>
            </a:pPr>
            <a:r>
              <a:t/>
            </a:r>
            <a:endParaRPr sz="1200">
              <a:solidFill>
                <a:schemeClr val="dk1"/>
              </a:solidFill>
              <a:latin typeface="Avenir"/>
              <a:ea typeface="Avenir"/>
              <a:cs typeface="Avenir"/>
              <a:sym typeface="Avenir"/>
            </a:endParaRPr>
          </a:p>
        </p:txBody>
      </p:sp>
      <p:sp>
        <p:nvSpPr>
          <p:cNvPr id="203" name="Google Shape;203;p34"/>
          <p:cNvSpPr txBox="1"/>
          <p:nvPr>
            <p:ph type="title"/>
          </p:nvPr>
        </p:nvSpPr>
        <p:spPr>
          <a:xfrm>
            <a:off x="566525" y="540000"/>
            <a:ext cx="4779600" cy="7629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Story gathering template </a:t>
            </a:r>
            <a:endParaRPr b="1" sz="2800">
              <a:solidFill>
                <a:srgbClr val="008E79"/>
              </a:solidFill>
              <a:latin typeface="Quicksand"/>
              <a:ea typeface="Quicksand"/>
              <a:cs typeface="Quicksand"/>
              <a:sym typeface="Quicksand"/>
            </a:endParaRPr>
          </a:p>
          <a:p>
            <a:pPr indent="0" lvl="0" marL="0" marR="0" rtl="0" algn="l">
              <a:lnSpc>
                <a:spcPct val="100000"/>
              </a:lnSpc>
              <a:spcBef>
                <a:spcPts val="0"/>
              </a:spcBef>
              <a:spcAft>
                <a:spcPts val="0"/>
              </a:spcAft>
              <a:buNone/>
            </a:pPr>
            <a:r>
              <a:rPr lang="en-GB" sz="1300">
                <a:solidFill>
                  <a:srgbClr val="008E79"/>
                </a:solidFill>
                <a:latin typeface="Quicksand"/>
                <a:ea typeface="Quicksand"/>
                <a:cs typeface="Quicksand"/>
                <a:sym typeface="Quicksand"/>
              </a:rPr>
              <a:t>(2/2)</a:t>
            </a:r>
            <a:endParaRPr b="1" sz="1300">
              <a:solidFill>
                <a:srgbClr val="008E79"/>
              </a:solidFill>
              <a:latin typeface="Quicksand"/>
              <a:ea typeface="Quicksand"/>
              <a:cs typeface="Quicksand"/>
              <a:sym typeface="Quicksand"/>
            </a:endParaRPr>
          </a:p>
        </p:txBody>
      </p:sp>
      <p:sp>
        <p:nvSpPr>
          <p:cNvPr id="204" name="Google Shape;204;p34"/>
          <p:cNvSpPr/>
          <p:nvPr/>
        </p:nvSpPr>
        <p:spPr>
          <a:xfrm>
            <a:off x="566525" y="1437325"/>
            <a:ext cx="6292800" cy="36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Quicksand Medium"/>
                <a:ea typeface="Quicksand Medium"/>
                <a:cs typeface="Quicksand Medium"/>
                <a:sym typeface="Quicksand Medium"/>
              </a:rPr>
              <a:t>For the interviewer</a:t>
            </a:r>
            <a:endParaRPr>
              <a:solidFill>
                <a:schemeClr val="dk1"/>
              </a:solidFill>
              <a:latin typeface="Quicksand Medium"/>
              <a:ea typeface="Quicksand Medium"/>
              <a:cs typeface="Quicksand Medium"/>
              <a:sym typeface="Quicksand Medium"/>
            </a:endParaRPr>
          </a:p>
        </p:txBody>
      </p:sp>
      <p:graphicFrame>
        <p:nvGraphicFramePr>
          <p:cNvPr id="205" name="Google Shape;205;p34"/>
          <p:cNvGraphicFramePr/>
          <p:nvPr/>
        </p:nvGraphicFramePr>
        <p:xfrm>
          <a:off x="566525" y="1940950"/>
          <a:ext cx="3000000" cy="3000000"/>
        </p:xfrm>
        <a:graphic>
          <a:graphicData uri="http://schemas.openxmlformats.org/drawingml/2006/table">
            <a:tbl>
              <a:tblPr>
                <a:noFill/>
                <a:tableStyleId>{198AC42A-B443-4DBB-BCDB-FE25EF483551}</a:tableStyleId>
              </a:tblPr>
              <a:tblGrid>
                <a:gridCol w="3002700"/>
                <a:gridCol w="6556250"/>
              </a:tblGrid>
              <a:tr h="38100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Who</a:t>
                      </a:r>
                      <a:r>
                        <a:rPr lang="en-GB" sz="1300">
                          <a:solidFill>
                            <a:srgbClr val="FFFFFF"/>
                          </a:solidFill>
                          <a:latin typeface="Quicksand Medium"/>
                          <a:ea typeface="Quicksand Medium"/>
                          <a:cs typeface="Quicksand Medium"/>
                          <a:sym typeface="Quicksand Medium"/>
                        </a:rPr>
                        <a:t> you are (your name and title) </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tcPr>
                </a:tc>
              </a:tr>
            </a:tbl>
          </a:graphicData>
        </a:graphic>
      </p:graphicFrame>
      <p:graphicFrame>
        <p:nvGraphicFramePr>
          <p:cNvPr id="206" name="Google Shape;206;p34"/>
          <p:cNvGraphicFramePr/>
          <p:nvPr/>
        </p:nvGraphicFramePr>
        <p:xfrm>
          <a:off x="566525" y="2388450"/>
          <a:ext cx="3000000" cy="3000000"/>
        </p:xfrm>
        <a:graphic>
          <a:graphicData uri="http://schemas.openxmlformats.org/drawingml/2006/table">
            <a:tbl>
              <a:tblPr>
                <a:noFill/>
                <a:tableStyleId>{198AC42A-B443-4DBB-BCDB-FE25EF483551}</a:tableStyleId>
              </a:tblPr>
              <a:tblGrid>
                <a:gridCol w="3634650"/>
                <a:gridCol w="5924300"/>
              </a:tblGrid>
              <a:tr h="38100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When</a:t>
                      </a:r>
                      <a:r>
                        <a:rPr lang="en-GB" sz="1300">
                          <a:solidFill>
                            <a:srgbClr val="FFFFFF"/>
                          </a:solidFill>
                          <a:latin typeface="Quicksand Medium"/>
                          <a:ea typeface="Quicksand Medium"/>
                          <a:cs typeface="Quicksand Medium"/>
                          <a:sym typeface="Quicksand Medium"/>
                        </a:rPr>
                        <a:t> did you carry out the interview?</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tcPr>
                </a:tc>
              </a:tr>
            </a:tbl>
          </a:graphicData>
        </a:graphic>
      </p:graphicFrame>
      <p:graphicFrame>
        <p:nvGraphicFramePr>
          <p:cNvPr id="207" name="Google Shape;207;p34"/>
          <p:cNvGraphicFramePr/>
          <p:nvPr/>
        </p:nvGraphicFramePr>
        <p:xfrm>
          <a:off x="566525" y="2835950"/>
          <a:ext cx="3000000" cy="3000000"/>
        </p:xfrm>
        <a:graphic>
          <a:graphicData uri="http://schemas.openxmlformats.org/drawingml/2006/table">
            <a:tbl>
              <a:tblPr>
                <a:noFill/>
                <a:tableStyleId>{198AC42A-B443-4DBB-BCDB-FE25EF483551}</a:tableStyleId>
              </a:tblPr>
              <a:tblGrid>
                <a:gridCol w="9558950"/>
              </a:tblGrid>
              <a:tr h="610075">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Briefly describe this person </a:t>
                      </a:r>
                      <a:r>
                        <a:rPr lang="en-GB" sz="1300">
                          <a:solidFill>
                            <a:srgbClr val="FFFFFF"/>
                          </a:solidFill>
                          <a:latin typeface="Quicksand Medium"/>
                          <a:ea typeface="Quicksand Medium"/>
                          <a:cs typeface="Quicksand Medium"/>
                          <a:sym typeface="Quicksand Medium"/>
                        </a:rPr>
                        <a:t>based on what you already know about them</a:t>
                      </a:r>
                      <a:br>
                        <a:rPr lang="en-GB" sz="1300">
                          <a:solidFill>
                            <a:srgbClr val="FFFFFF"/>
                          </a:solidFill>
                          <a:latin typeface="Quicksand Medium"/>
                          <a:ea typeface="Quicksand Medium"/>
                          <a:cs typeface="Quicksand Medium"/>
                          <a:sym typeface="Quicksand Medium"/>
                        </a:rPr>
                      </a:br>
                      <a:r>
                        <a:rPr lang="en-GB" sz="1300">
                          <a:solidFill>
                            <a:srgbClr val="FFFFFF"/>
                          </a:solidFill>
                          <a:latin typeface="Quicksand Medium"/>
                          <a:ea typeface="Quicksand Medium"/>
                          <a:cs typeface="Quicksand Medium"/>
                          <a:sym typeface="Quicksand Medium"/>
                        </a:rPr>
                        <a:t>(e.g. where they live, do they attend school etc.)</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1643875">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pic>
        <p:nvPicPr>
          <p:cNvPr id="208" name="Google Shape;208;p34"/>
          <p:cNvPicPr preferRelativeResize="0"/>
          <p:nvPr/>
        </p:nvPicPr>
        <p:blipFill>
          <a:blip r:embed="rId3">
            <a:alphaModFix/>
          </a:blip>
          <a:stretch>
            <a:fillRect/>
          </a:stretch>
        </p:blipFill>
        <p:spPr>
          <a:xfrm>
            <a:off x="8506099" y="540000"/>
            <a:ext cx="1619374" cy="531350"/>
          </a:xfrm>
          <a:prstGeom prst="rect">
            <a:avLst/>
          </a:prstGeom>
          <a:noFill/>
          <a:ln>
            <a:noFill/>
          </a:ln>
        </p:spPr>
      </p:pic>
      <p:graphicFrame>
        <p:nvGraphicFramePr>
          <p:cNvPr id="209" name="Google Shape;209;p34"/>
          <p:cNvGraphicFramePr/>
          <p:nvPr/>
        </p:nvGraphicFramePr>
        <p:xfrm>
          <a:off x="566525" y="5218475"/>
          <a:ext cx="3000000" cy="3000000"/>
        </p:xfrm>
        <a:graphic>
          <a:graphicData uri="http://schemas.openxmlformats.org/drawingml/2006/table">
            <a:tbl>
              <a:tblPr>
                <a:noFill/>
                <a:tableStyleId>{198AC42A-B443-4DBB-BCDB-FE25EF483551}</a:tableStyleId>
              </a:tblPr>
              <a:tblGrid>
                <a:gridCol w="9558950"/>
              </a:tblGrid>
              <a:tr h="50165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What is your engagement</a:t>
                      </a:r>
                      <a:r>
                        <a:rPr lang="en-GB" sz="1300">
                          <a:solidFill>
                            <a:srgbClr val="FFFFFF"/>
                          </a:solidFill>
                          <a:latin typeface="Quicksand Medium"/>
                          <a:ea typeface="Quicksand Medium"/>
                          <a:cs typeface="Quicksand Medium"/>
                          <a:sym typeface="Quicksand Medium"/>
                        </a:rPr>
                        <a:t> with the person to date?</a:t>
                      </a:r>
                      <a:endParaRPr sz="1300">
                        <a:solidFill>
                          <a:srgbClr val="FFFFFF"/>
                        </a:solidFill>
                        <a:latin typeface="Quicksand Medium"/>
                        <a:ea typeface="Quicksand Medium"/>
                        <a:cs typeface="Quicksand Medium"/>
                        <a:sym typeface="Quicksand Medium"/>
                      </a:endParaRPr>
                    </a:p>
                  </a:txBody>
                  <a:tcPr marT="91425" marB="91425" marR="91425" marL="91425" anchor="ctr">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1351675">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3" name="Shape 213"/>
        <p:cNvGrpSpPr/>
        <p:nvPr/>
      </p:nvGrpSpPr>
      <p:grpSpPr>
        <a:xfrm>
          <a:off x="0" y="0"/>
          <a:ext cx="0" cy="0"/>
          <a:chOff x="0" y="0"/>
          <a:chExt cx="0" cy="0"/>
        </a:xfrm>
      </p:grpSpPr>
      <p:sp>
        <p:nvSpPr>
          <p:cNvPr id="214" name="Google Shape;214;p35"/>
          <p:cNvSpPr txBox="1"/>
          <p:nvPr>
            <p:ph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Key findings and learnings</a:t>
            </a:r>
            <a:endParaRPr b="1" sz="1300">
              <a:solidFill>
                <a:srgbClr val="008E79"/>
              </a:solidFill>
              <a:latin typeface="Quicksand"/>
              <a:ea typeface="Quicksand"/>
              <a:cs typeface="Quicksand"/>
              <a:sym typeface="Quicksand"/>
            </a:endParaRPr>
          </a:p>
        </p:txBody>
      </p:sp>
      <p:pic>
        <p:nvPicPr>
          <p:cNvPr id="215" name="Google Shape;215;p35"/>
          <p:cNvPicPr preferRelativeResize="0"/>
          <p:nvPr/>
        </p:nvPicPr>
        <p:blipFill>
          <a:blip r:embed="rId3">
            <a:alphaModFix/>
          </a:blip>
          <a:stretch>
            <a:fillRect/>
          </a:stretch>
        </p:blipFill>
        <p:spPr>
          <a:xfrm>
            <a:off x="8506099" y="540000"/>
            <a:ext cx="1619374" cy="531350"/>
          </a:xfrm>
          <a:prstGeom prst="rect">
            <a:avLst/>
          </a:prstGeom>
          <a:noFill/>
          <a:ln>
            <a:noFill/>
          </a:ln>
        </p:spPr>
      </p:pic>
      <p:graphicFrame>
        <p:nvGraphicFramePr>
          <p:cNvPr id="216" name="Google Shape;216;p35"/>
          <p:cNvGraphicFramePr/>
          <p:nvPr/>
        </p:nvGraphicFramePr>
        <p:xfrm>
          <a:off x="566525" y="1487200"/>
          <a:ext cx="3000000" cy="3000000"/>
        </p:xfrm>
        <a:graphic>
          <a:graphicData uri="http://schemas.openxmlformats.org/drawingml/2006/table">
            <a:tbl>
              <a:tblPr>
                <a:noFill/>
                <a:tableStyleId>{198AC42A-B443-4DBB-BCDB-FE25EF483551}</a:tableStyleId>
              </a:tblPr>
              <a:tblGrid>
                <a:gridCol w="4724525"/>
              </a:tblGrid>
              <a:tr h="36280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What has worked </a:t>
                      </a:r>
                      <a:r>
                        <a:rPr lang="en-GB" sz="1300">
                          <a:solidFill>
                            <a:srgbClr val="FFFFFF"/>
                          </a:solidFill>
                          <a:latin typeface="Quicksand Medium"/>
                          <a:ea typeface="Quicksand Medium"/>
                          <a:cs typeface="Quicksand Medium"/>
                          <a:sym typeface="Quicksand Medium"/>
                        </a:rPr>
                        <a:t>particularly well for them?</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3536750">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graphicFrame>
        <p:nvGraphicFramePr>
          <p:cNvPr id="217" name="Google Shape;217;p35"/>
          <p:cNvGraphicFramePr/>
          <p:nvPr/>
        </p:nvGraphicFramePr>
        <p:xfrm>
          <a:off x="5291050" y="1487200"/>
          <a:ext cx="3000000" cy="3000000"/>
        </p:xfrm>
        <a:graphic>
          <a:graphicData uri="http://schemas.openxmlformats.org/drawingml/2006/table">
            <a:tbl>
              <a:tblPr>
                <a:noFill/>
                <a:tableStyleId>{198AC42A-B443-4DBB-BCDB-FE25EF483551}</a:tableStyleId>
              </a:tblPr>
              <a:tblGrid>
                <a:gridCol w="4834375"/>
              </a:tblGrid>
              <a:tr h="36280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What hasn’t worked </a:t>
                      </a:r>
                      <a:r>
                        <a:rPr lang="en-GB" sz="1300">
                          <a:solidFill>
                            <a:srgbClr val="FFFFFF"/>
                          </a:solidFill>
                          <a:latin typeface="Quicksand Medium"/>
                          <a:ea typeface="Quicksand Medium"/>
                          <a:cs typeface="Quicksand Medium"/>
                          <a:sym typeface="Quicksand Medium"/>
                        </a:rPr>
                        <a:t>so</a:t>
                      </a:r>
                      <a:r>
                        <a:rPr lang="en-GB" sz="1300">
                          <a:solidFill>
                            <a:srgbClr val="FFFFFF"/>
                          </a:solidFill>
                          <a:latin typeface="Quicksand Medium"/>
                          <a:ea typeface="Quicksand Medium"/>
                          <a:cs typeface="Quicksand Medium"/>
                          <a:sym typeface="Quicksand Medium"/>
                        </a:rPr>
                        <a:t> well for them?</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3536750">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sp>
        <p:nvSpPr>
          <p:cNvPr id="218" name="Google Shape;218;p35"/>
          <p:cNvSpPr/>
          <p:nvPr/>
        </p:nvSpPr>
        <p:spPr>
          <a:xfrm>
            <a:off x="566525" y="5606300"/>
            <a:ext cx="9558900" cy="1465500"/>
          </a:xfrm>
          <a:prstGeom prst="roundRect">
            <a:avLst>
              <a:gd fmla="val 7593" name="adj"/>
            </a:avLst>
          </a:prstGeom>
          <a:noFill/>
          <a:ln cap="flat" cmpd="sng" w="19050">
            <a:solidFill>
              <a:srgbClr val="008E7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sz="1200">
                <a:solidFill>
                  <a:srgbClr val="008E79"/>
                </a:solidFill>
                <a:latin typeface="Quicksand"/>
                <a:ea typeface="Quicksand"/>
                <a:cs typeface="Quicksand"/>
                <a:sym typeface="Quicksand"/>
              </a:rPr>
              <a:t>Tips</a:t>
            </a:r>
            <a:endParaRPr b="1" sz="1200">
              <a:solidFill>
                <a:srgbClr val="008E79"/>
              </a:solidFill>
              <a:latin typeface="Quicksand"/>
              <a:ea typeface="Quicksand"/>
              <a:cs typeface="Quicksand"/>
              <a:sym typeface="Quicksand"/>
            </a:endParaRPr>
          </a:p>
          <a:p>
            <a:pPr indent="-304800" lvl="0" marL="457200" rtl="0" algn="l">
              <a:spcBef>
                <a:spcPts val="1000"/>
              </a:spcBef>
              <a:spcAft>
                <a:spcPts val="0"/>
              </a:spcAft>
              <a:buClr>
                <a:srgbClr val="008E79"/>
              </a:buClr>
              <a:buSzPts val="1200"/>
              <a:buFont typeface="Quicksand"/>
              <a:buChar char="●"/>
            </a:pPr>
            <a:r>
              <a:rPr lang="en-GB" sz="1200">
                <a:solidFill>
                  <a:srgbClr val="008E79"/>
                </a:solidFill>
                <a:latin typeface="Quicksand"/>
                <a:ea typeface="Quicksand"/>
                <a:cs typeface="Quicksand"/>
                <a:sym typeface="Quicksand"/>
              </a:rPr>
              <a:t>Record some of the key information from the stories the person told you.</a:t>
            </a:r>
            <a:endParaRPr sz="1200">
              <a:solidFill>
                <a:srgbClr val="008E79"/>
              </a:solidFill>
              <a:latin typeface="Quicksand"/>
              <a:ea typeface="Quicksand"/>
              <a:cs typeface="Quicksand"/>
              <a:sym typeface="Quicksand"/>
            </a:endParaRPr>
          </a:p>
          <a:p>
            <a:pPr indent="-304800" lvl="0" marL="457200" rtl="0" algn="l">
              <a:spcBef>
                <a:spcPts val="1000"/>
              </a:spcBef>
              <a:spcAft>
                <a:spcPts val="1000"/>
              </a:spcAft>
              <a:buClr>
                <a:srgbClr val="008E79"/>
              </a:buClr>
              <a:buSzPts val="1200"/>
              <a:buFont typeface="Quicksand"/>
              <a:buChar char="●"/>
            </a:pPr>
            <a:r>
              <a:rPr lang="en-GB" sz="1200">
                <a:solidFill>
                  <a:srgbClr val="008E79"/>
                </a:solidFill>
                <a:latin typeface="Quicksand"/>
                <a:ea typeface="Quicksand"/>
                <a:cs typeface="Quicksand"/>
                <a:sym typeface="Quicksand"/>
              </a:rPr>
              <a:t>Think about the different services and agencies you heard about, and the person’s experiences with those services. This doesn’t have to be about trauma explicitly. </a:t>
            </a:r>
            <a:endParaRPr sz="1200">
              <a:solidFill>
                <a:srgbClr val="008E79"/>
              </a:solidFill>
              <a:latin typeface="Quicksand"/>
              <a:ea typeface="Quicksand"/>
              <a:cs typeface="Quicksand"/>
              <a:sym typeface="Quicksan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2" name="Shape 222"/>
        <p:cNvGrpSpPr/>
        <p:nvPr/>
      </p:nvGrpSpPr>
      <p:grpSpPr>
        <a:xfrm>
          <a:off x="0" y="0"/>
          <a:ext cx="0" cy="0"/>
          <a:chOff x="0" y="0"/>
          <a:chExt cx="0" cy="0"/>
        </a:xfrm>
      </p:grpSpPr>
      <p:sp>
        <p:nvSpPr>
          <p:cNvPr id="223" name="Google Shape;223;p36"/>
          <p:cNvSpPr txBox="1"/>
          <p:nvPr>
            <p:ph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Key findings and learnings</a:t>
            </a:r>
            <a:endParaRPr b="1" sz="1300">
              <a:solidFill>
                <a:srgbClr val="008E79"/>
              </a:solidFill>
              <a:latin typeface="Quicksand"/>
              <a:ea typeface="Quicksand"/>
              <a:cs typeface="Quicksand"/>
              <a:sym typeface="Quicksand"/>
            </a:endParaRPr>
          </a:p>
        </p:txBody>
      </p:sp>
      <p:pic>
        <p:nvPicPr>
          <p:cNvPr id="224" name="Google Shape;224;p36"/>
          <p:cNvPicPr preferRelativeResize="0"/>
          <p:nvPr/>
        </p:nvPicPr>
        <p:blipFill>
          <a:blip r:embed="rId3">
            <a:alphaModFix/>
          </a:blip>
          <a:stretch>
            <a:fillRect/>
          </a:stretch>
        </p:blipFill>
        <p:spPr>
          <a:xfrm>
            <a:off x="8506099" y="540000"/>
            <a:ext cx="1619374" cy="531350"/>
          </a:xfrm>
          <a:prstGeom prst="rect">
            <a:avLst/>
          </a:prstGeom>
          <a:noFill/>
          <a:ln>
            <a:noFill/>
          </a:ln>
        </p:spPr>
      </p:pic>
      <p:graphicFrame>
        <p:nvGraphicFramePr>
          <p:cNvPr id="225" name="Google Shape;225;p36"/>
          <p:cNvGraphicFramePr/>
          <p:nvPr/>
        </p:nvGraphicFramePr>
        <p:xfrm>
          <a:off x="566525" y="2561825"/>
          <a:ext cx="3000000" cy="3000000"/>
        </p:xfrm>
        <a:graphic>
          <a:graphicData uri="http://schemas.openxmlformats.org/drawingml/2006/table">
            <a:tbl>
              <a:tblPr>
                <a:noFill/>
                <a:tableStyleId>{198AC42A-B443-4DBB-BCDB-FE25EF483551}</a:tableStyleId>
              </a:tblPr>
              <a:tblGrid>
                <a:gridCol w="4724525"/>
              </a:tblGrid>
              <a:tr h="29675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Reporting/telling a story</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1910675">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graphicFrame>
        <p:nvGraphicFramePr>
          <p:cNvPr id="226" name="Google Shape;226;p36"/>
          <p:cNvGraphicFramePr/>
          <p:nvPr/>
        </p:nvGraphicFramePr>
        <p:xfrm>
          <a:off x="5291050" y="2561825"/>
          <a:ext cx="3000000" cy="3000000"/>
        </p:xfrm>
        <a:graphic>
          <a:graphicData uri="http://schemas.openxmlformats.org/drawingml/2006/table">
            <a:tbl>
              <a:tblPr>
                <a:noFill/>
                <a:tableStyleId>{198AC42A-B443-4DBB-BCDB-FE25EF483551}</a:tableStyleId>
              </a:tblPr>
              <a:tblGrid>
                <a:gridCol w="4834375"/>
              </a:tblGrid>
              <a:tr h="287675">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Relationships with practitioners</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1910675">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graphicFrame>
        <p:nvGraphicFramePr>
          <p:cNvPr id="227" name="Google Shape;227;p36"/>
          <p:cNvGraphicFramePr/>
          <p:nvPr/>
        </p:nvGraphicFramePr>
        <p:xfrm>
          <a:off x="566550" y="4853450"/>
          <a:ext cx="3000000" cy="3000000"/>
        </p:xfrm>
        <a:graphic>
          <a:graphicData uri="http://schemas.openxmlformats.org/drawingml/2006/table">
            <a:tbl>
              <a:tblPr>
                <a:noFill/>
                <a:tableStyleId>{198AC42A-B443-4DBB-BCDB-FE25EF483551}</a:tableStyleId>
              </a:tblPr>
              <a:tblGrid>
                <a:gridCol w="4724525"/>
              </a:tblGrid>
              <a:tr h="296750">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Strengths-based Support</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1837400">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graphicFrame>
        <p:nvGraphicFramePr>
          <p:cNvPr id="228" name="Google Shape;228;p36"/>
          <p:cNvGraphicFramePr/>
          <p:nvPr/>
        </p:nvGraphicFramePr>
        <p:xfrm>
          <a:off x="5291075" y="4853450"/>
          <a:ext cx="3000000" cy="3000000"/>
        </p:xfrm>
        <a:graphic>
          <a:graphicData uri="http://schemas.openxmlformats.org/drawingml/2006/table">
            <a:tbl>
              <a:tblPr>
                <a:noFill/>
                <a:tableStyleId>{198AC42A-B443-4DBB-BCDB-FE25EF483551}</a:tableStyleId>
              </a:tblPr>
              <a:tblGrid>
                <a:gridCol w="4834375"/>
              </a:tblGrid>
              <a:tr h="287675">
                <a:tc>
                  <a:txBody>
                    <a:bodyPr/>
                    <a:lstStyle/>
                    <a:p>
                      <a:pPr indent="0" lvl="0" marL="0" rtl="0" algn="l">
                        <a:spcBef>
                          <a:spcPts val="0"/>
                        </a:spcBef>
                        <a:spcAft>
                          <a:spcPts val="0"/>
                        </a:spcAft>
                        <a:buNone/>
                      </a:pPr>
                      <a:r>
                        <a:rPr b="1" lang="en-GB" sz="1300">
                          <a:solidFill>
                            <a:srgbClr val="FFFFFF"/>
                          </a:solidFill>
                          <a:latin typeface="Quicksand"/>
                          <a:ea typeface="Quicksand"/>
                          <a:cs typeface="Quicksand"/>
                          <a:sym typeface="Quicksand"/>
                        </a:rPr>
                        <a:t>Environments</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r>
              <a:tr h="1837400">
                <a:tc>
                  <a:txBody>
                    <a:bodyPr/>
                    <a:lstStyle/>
                    <a:p>
                      <a:pPr indent="0" lvl="0" marL="0" rtl="0" algn="l">
                        <a:spcBef>
                          <a:spcPts val="0"/>
                        </a:spcBef>
                        <a:spcAft>
                          <a:spcPts val="0"/>
                        </a:spcAft>
                        <a:buNone/>
                      </a:pPr>
                      <a:r>
                        <a:t/>
                      </a:r>
                      <a:endParaRPr b="1" sz="1300">
                        <a:solidFill>
                          <a:srgbClr val="FFFFFF"/>
                        </a:solidFill>
                        <a:latin typeface="Quicksand"/>
                        <a:ea typeface="Quicksand"/>
                        <a:cs typeface="Quicksand"/>
                        <a:sym typeface="Quicksand"/>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sp>
        <p:nvSpPr>
          <p:cNvPr id="229" name="Google Shape;229;p36"/>
          <p:cNvSpPr txBox="1"/>
          <p:nvPr/>
        </p:nvSpPr>
        <p:spPr>
          <a:xfrm>
            <a:off x="566550" y="1297900"/>
            <a:ext cx="9383100" cy="1037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en-GB" sz="1300">
                <a:solidFill>
                  <a:srgbClr val="008E79"/>
                </a:solidFill>
                <a:latin typeface="Quicksand"/>
                <a:ea typeface="Quicksand"/>
                <a:cs typeface="Quicksand"/>
                <a:sym typeface="Quicksand"/>
              </a:rPr>
              <a:t>What does this person’s story tell us about:</a:t>
            </a:r>
            <a:endParaRPr b="1" sz="1300">
              <a:solidFill>
                <a:srgbClr val="008E79"/>
              </a:solidFill>
              <a:latin typeface="Quicksand"/>
              <a:ea typeface="Quicksand"/>
              <a:cs typeface="Quicksand"/>
              <a:sym typeface="Quicksand"/>
            </a:endParaRPr>
          </a:p>
          <a:p>
            <a:pPr indent="-311150" lvl="0" marL="457200" rtl="0" algn="l">
              <a:lnSpc>
                <a:spcPct val="115000"/>
              </a:lnSpc>
              <a:spcBef>
                <a:spcPts val="1500"/>
              </a:spcBef>
              <a:spcAft>
                <a:spcPts val="0"/>
              </a:spcAft>
              <a:buClr>
                <a:schemeClr val="dk2"/>
              </a:buClr>
              <a:buSzPts val="1300"/>
              <a:buFont typeface="Quicksand"/>
              <a:buChar char="-"/>
            </a:pPr>
            <a:r>
              <a:rPr lang="en-GB" sz="1300">
                <a:solidFill>
                  <a:schemeClr val="dk2"/>
                </a:solidFill>
                <a:latin typeface="Quicksand"/>
                <a:ea typeface="Quicksand"/>
                <a:cs typeface="Quicksand"/>
                <a:sym typeface="Quicksand"/>
              </a:rPr>
              <a:t>What helps them feel </a:t>
            </a:r>
            <a:r>
              <a:rPr b="1" lang="en-GB" sz="1300">
                <a:solidFill>
                  <a:schemeClr val="dk2"/>
                </a:solidFill>
                <a:latin typeface="Quicksand"/>
                <a:ea typeface="Quicksand"/>
                <a:cs typeface="Quicksand"/>
                <a:sym typeface="Quicksand"/>
              </a:rPr>
              <a:t>seen, listened to and safe?</a:t>
            </a:r>
            <a:endParaRPr b="1" sz="1300">
              <a:solidFill>
                <a:schemeClr val="dk2"/>
              </a:solidFill>
              <a:latin typeface="Quicksand"/>
              <a:ea typeface="Quicksand"/>
              <a:cs typeface="Quicksand"/>
              <a:sym typeface="Quicksand"/>
            </a:endParaRPr>
          </a:p>
          <a:p>
            <a:pPr indent="-311150" lvl="0" marL="457200" rtl="0" algn="l">
              <a:lnSpc>
                <a:spcPct val="115000"/>
              </a:lnSpc>
              <a:spcBef>
                <a:spcPts val="0"/>
              </a:spcBef>
              <a:spcAft>
                <a:spcPts val="0"/>
              </a:spcAft>
              <a:buClr>
                <a:schemeClr val="dk2"/>
              </a:buClr>
              <a:buSzPts val="1300"/>
              <a:buFont typeface="Quicksand"/>
              <a:buChar char="-"/>
            </a:pPr>
            <a:r>
              <a:rPr lang="en-GB" sz="1300">
                <a:solidFill>
                  <a:schemeClr val="dk2"/>
                </a:solidFill>
                <a:latin typeface="Quicksand"/>
                <a:ea typeface="Quicksand"/>
                <a:cs typeface="Quicksand"/>
                <a:sym typeface="Quicksand"/>
              </a:rPr>
              <a:t>What makes them feel </a:t>
            </a:r>
            <a:r>
              <a:rPr b="1" lang="en-GB" sz="1300">
                <a:solidFill>
                  <a:schemeClr val="dk2"/>
                </a:solidFill>
                <a:latin typeface="Quicksand"/>
                <a:ea typeface="Quicksand"/>
                <a:cs typeface="Quicksand"/>
                <a:sym typeface="Quicksand"/>
              </a:rPr>
              <a:t>unsafe or unsupported?</a:t>
            </a:r>
            <a:endParaRPr b="1" sz="1300">
              <a:latin typeface="Quicksand"/>
              <a:ea typeface="Quicksand"/>
              <a:cs typeface="Quicksand"/>
              <a:sym typeface="Quicksan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8E79"/>
        </a:solidFill>
      </p:bgPr>
    </p:bg>
    <p:spTree>
      <p:nvGrpSpPr>
        <p:cNvPr id="233" name="Shape 233"/>
        <p:cNvGrpSpPr/>
        <p:nvPr/>
      </p:nvGrpSpPr>
      <p:grpSpPr>
        <a:xfrm>
          <a:off x="0" y="0"/>
          <a:ext cx="0" cy="0"/>
          <a:chOff x="0" y="0"/>
          <a:chExt cx="0" cy="0"/>
        </a:xfrm>
      </p:grpSpPr>
      <p:sp>
        <p:nvSpPr>
          <p:cNvPr id="234" name="Google Shape;234;p37"/>
          <p:cNvSpPr txBox="1"/>
          <p:nvPr>
            <p:ph type="ctrTitle"/>
          </p:nvPr>
        </p:nvSpPr>
        <p:spPr>
          <a:xfrm>
            <a:off x="364500" y="2329871"/>
            <a:ext cx="9963000" cy="20001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r>
              <a:rPr lang="en-GB">
                <a:solidFill>
                  <a:srgbClr val="FFFFFF"/>
                </a:solidFill>
                <a:latin typeface="Quicksand Medium"/>
                <a:ea typeface="Quicksand Medium"/>
                <a:cs typeface="Quicksand Medium"/>
                <a:sym typeface="Quicksand Medium"/>
              </a:rPr>
              <a:t>Consent forms</a:t>
            </a:r>
            <a:endParaRPr>
              <a:solidFill>
                <a:srgbClr val="FFFFFF"/>
              </a:solidFill>
              <a:latin typeface="Quicksand Medium"/>
              <a:ea typeface="Quicksand Medium"/>
              <a:cs typeface="Quicksand Medium"/>
              <a:sym typeface="Quicksand Medium"/>
            </a:endParaRPr>
          </a:p>
        </p:txBody>
      </p:sp>
      <p:sp>
        <p:nvSpPr>
          <p:cNvPr id="235" name="Google Shape;235;p37"/>
          <p:cNvSpPr txBox="1"/>
          <p:nvPr/>
        </p:nvSpPr>
        <p:spPr>
          <a:xfrm>
            <a:off x="2693825" y="3998625"/>
            <a:ext cx="5466600" cy="1231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GB" sz="1700">
                <a:solidFill>
                  <a:srgbClr val="FFFFFF"/>
                </a:solidFill>
                <a:latin typeface="Quicksand"/>
                <a:ea typeface="Quicksand"/>
                <a:cs typeface="Quicksand"/>
                <a:sym typeface="Quicksand"/>
              </a:rPr>
              <a:t>Please read it carefully before the interview and go through it with the participant before you start</a:t>
            </a:r>
            <a:endParaRPr b="1" sz="1700">
              <a:solidFill>
                <a:srgbClr val="FFFFFF"/>
              </a:solidFill>
              <a:latin typeface="Quicksand"/>
              <a:ea typeface="Quicksand"/>
              <a:cs typeface="Quicksand"/>
              <a:sym typeface="Quicksand"/>
            </a:endParaRPr>
          </a:p>
          <a:p>
            <a:pPr indent="0" lvl="0" marL="0" rtl="0" algn="ctr">
              <a:spcBef>
                <a:spcPts val="0"/>
              </a:spcBef>
              <a:spcAft>
                <a:spcPts val="0"/>
              </a:spcAft>
              <a:buClr>
                <a:schemeClr val="dk1"/>
              </a:buClr>
              <a:buSzPts val="1100"/>
              <a:buFont typeface="Arial"/>
              <a:buNone/>
            </a:pPr>
            <a:r>
              <a:t/>
            </a:r>
            <a:endParaRPr b="1" sz="1700">
              <a:solidFill>
                <a:srgbClr val="FFFFFF"/>
              </a:solidFill>
              <a:latin typeface="Quicksand"/>
              <a:ea typeface="Quicksand"/>
              <a:cs typeface="Quicksand"/>
              <a:sym typeface="Quicksand"/>
            </a:endParaRPr>
          </a:p>
          <a:p>
            <a:pPr indent="0" lvl="0" marL="0" rtl="0" algn="ctr">
              <a:spcBef>
                <a:spcPts val="0"/>
              </a:spcBef>
              <a:spcAft>
                <a:spcPts val="0"/>
              </a:spcAft>
              <a:buNone/>
            </a:pPr>
            <a:r>
              <a:rPr b="1" lang="en-GB" sz="1700">
                <a:solidFill>
                  <a:srgbClr val="FFFFFF"/>
                </a:solidFill>
                <a:latin typeface="Quicksand"/>
                <a:ea typeface="Quicksand"/>
                <a:cs typeface="Quicksand"/>
                <a:sym typeface="Quicksand"/>
              </a:rPr>
              <a:t>Make sure you keep a record of consent received </a:t>
            </a:r>
            <a:endParaRPr b="1" sz="1700">
              <a:solidFill>
                <a:srgbClr val="FFFFFF"/>
              </a:solidFill>
              <a:latin typeface="Quicksand"/>
              <a:ea typeface="Quicksand"/>
              <a:cs typeface="Quicksand"/>
              <a:sym typeface="Quicksan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40" name="Shape 240"/>
        <p:cNvGrpSpPr/>
        <p:nvPr/>
      </p:nvGrpSpPr>
      <p:grpSpPr>
        <a:xfrm>
          <a:off x="0" y="0"/>
          <a:ext cx="0" cy="0"/>
          <a:chOff x="0" y="0"/>
          <a:chExt cx="0" cy="0"/>
        </a:xfrm>
      </p:grpSpPr>
      <p:sp>
        <p:nvSpPr>
          <p:cNvPr id="241" name="Google Shape;241;p38"/>
          <p:cNvSpPr txBox="1"/>
          <p:nvPr/>
        </p:nvSpPr>
        <p:spPr>
          <a:xfrm>
            <a:off x="566550" y="1515900"/>
            <a:ext cx="4737900" cy="318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008E79"/>
                </a:solidFill>
                <a:latin typeface="Quicksand"/>
                <a:ea typeface="Quicksand"/>
                <a:cs typeface="Quicksand"/>
                <a:sym typeface="Quicksand"/>
              </a:rPr>
              <a:t>What is this project about?</a:t>
            </a:r>
            <a:endParaRPr b="1">
              <a:solidFill>
                <a:srgbClr val="008E79"/>
              </a:solidFill>
              <a:latin typeface="Quicksand"/>
              <a:ea typeface="Quicksand"/>
              <a:cs typeface="Quicksand"/>
              <a:sym typeface="Quicksand"/>
            </a:endParaRPr>
          </a:p>
          <a:p>
            <a:pPr indent="0" lvl="0" marL="0" rtl="0" algn="l">
              <a:spcBef>
                <a:spcPts val="1000"/>
              </a:spcBef>
              <a:spcAft>
                <a:spcPts val="0"/>
              </a:spcAft>
              <a:buNone/>
            </a:pPr>
            <a:r>
              <a:rPr lang="en-GB" sz="1300">
                <a:solidFill>
                  <a:srgbClr val="3C3C3B"/>
                </a:solidFill>
                <a:latin typeface="Quicksand"/>
                <a:ea typeface="Quicksand"/>
                <a:cs typeface="Quicksand"/>
                <a:sym typeface="Quicksand"/>
              </a:rPr>
              <a:t>Rochdale Borough Council are working to develop trauma-informed ways of working. </a:t>
            </a:r>
            <a:r>
              <a:rPr lang="en-GB" sz="1300">
                <a:solidFill>
                  <a:srgbClr val="3C3C3B"/>
                </a:solidFill>
                <a:latin typeface="Quicksand"/>
                <a:ea typeface="Quicksand"/>
                <a:cs typeface="Quicksand"/>
                <a:sym typeface="Quicksand"/>
              </a:rPr>
              <a:t>We want to hear about your experiences, and to gather your ideas on how this might be done in the best possible way.</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3C3C3B"/>
                </a:solidFill>
                <a:latin typeface="Quicksand"/>
                <a:ea typeface="Quicksand"/>
                <a:cs typeface="Quicksand"/>
                <a:sym typeface="Quicksand"/>
              </a:rPr>
              <a:t>We understand that you will know better than anyone else about what needs to change, so we really want to hear from you.</a:t>
            </a:r>
            <a:endParaRPr sz="1300">
              <a:solidFill>
                <a:srgbClr val="3C3C3B"/>
              </a:solidFill>
              <a:latin typeface="Quicksand"/>
              <a:ea typeface="Quicksand"/>
              <a:cs typeface="Quicksand"/>
              <a:sym typeface="Quicksand"/>
            </a:endParaRPr>
          </a:p>
          <a:p>
            <a:pPr indent="0" lvl="0" marL="0" rtl="0" algn="l">
              <a:spcBef>
                <a:spcPts val="1000"/>
              </a:spcBef>
              <a:spcAft>
                <a:spcPts val="1000"/>
              </a:spcAft>
              <a:buClr>
                <a:schemeClr val="dk1"/>
              </a:buClr>
              <a:buSzPts val="1100"/>
              <a:buFont typeface="Arial"/>
              <a:buNone/>
            </a:pPr>
            <a:r>
              <a:rPr lang="en-GB" sz="1300">
                <a:solidFill>
                  <a:srgbClr val="3C3C3B"/>
                </a:solidFill>
                <a:latin typeface="Quicksand"/>
                <a:ea typeface="Quicksand"/>
                <a:cs typeface="Quicksand"/>
                <a:sym typeface="Quicksand"/>
              </a:rPr>
              <a:t>We are developing a collaborative, trauma-informed approach across different services with input from leaders, practitioners and communities to ensure people in Rochdale can access the support they need in the way that really works best for them.</a:t>
            </a:r>
            <a:endParaRPr sz="1300">
              <a:solidFill>
                <a:srgbClr val="3C3C3B"/>
              </a:solidFill>
              <a:latin typeface="Quicksand"/>
              <a:ea typeface="Quicksand"/>
              <a:cs typeface="Quicksand"/>
              <a:sym typeface="Quicksand"/>
            </a:endParaRPr>
          </a:p>
        </p:txBody>
      </p:sp>
      <p:sp>
        <p:nvSpPr>
          <p:cNvPr id="242" name="Google Shape;242;p38"/>
          <p:cNvSpPr txBox="1"/>
          <p:nvPr/>
        </p:nvSpPr>
        <p:spPr>
          <a:xfrm>
            <a:off x="5387422" y="1515900"/>
            <a:ext cx="4737900" cy="424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008E79"/>
                </a:solidFill>
                <a:latin typeface="Quicksand"/>
                <a:ea typeface="Quicksand"/>
                <a:cs typeface="Quicksand"/>
                <a:sym typeface="Quicksand"/>
              </a:rPr>
              <a:t>How does it work?</a:t>
            </a:r>
            <a:endParaRPr>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3C3C3B"/>
                </a:solidFill>
                <a:latin typeface="Quicksand"/>
                <a:ea typeface="Quicksand"/>
                <a:cs typeface="Quicksand"/>
                <a:sym typeface="Quicksand"/>
              </a:rPr>
              <a:t>Your key worker </a:t>
            </a:r>
            <a:r>
              <a:rPr lang="en-GB" sz="1300">
                <a:solidFill>
                  <a:srgbClr val="3C3C3B"/>
                </a:solidFill>
                <a:latin typeface="Quicksand"/>
                <a:ea typeface="Quicksand"/>
                <a:cs typeface="Quicksand"/>
                <a:sym typeface="Quicksand"/>
              </a:rPr>
              <a:t>will arrange a time to meet and talk. They will ask some questions about your your experience of receiving support from this service and your ideas on how things could be better. </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3C3C3B"/>
                </a:solidFill>
                <a:latin typeface="Quicksand"/>
                <a:ea typeface="Quicksand"/>
                <a:cs typeface="Quicksand"/>
                <a:sym typeface="Quicksand"/>
              </a:rPr>
              <a:t>This should take about 20-30 minutes.</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3C3C3B"/>
                </a:solidFill>
                <a:latin typeface="Quicksand"/>
                <a:ea typeface="Quicksand"/>
                <a:cs typeface="Quicksand"/>
                <a:sym typeface="Quicksand"/>
              </a:rPr>
              <a:t>Your key worker will share a summary of your conversation with their team.</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b="1" lang="en-GB" sz="1300">
                <a:solidFill>
                  <a:srgbClr val="3C3C3B"/>
                </a:solidFill>
                <a:latin typeface="Quicksand"/>
                <a:ea typeface="Quicksand"/>
                <a:cs typeface="Quicksand"/>
                <a:sym typeface="Quicksand"/>
              </a:rPr>
              <a:t>Information that your practitioner shares will be confidential. Your name will not be used in any of the work. </a:t>
            </a:r>
            <a:r>
              <a:rPr b="1" lang="en-GB" sz="1300">
                <a:solidFill>
                  <a:srgbClr val="3C3C3B"/>
                </a:solidFill>
                <a:latin typeface="Quicksand"/>
                <a:ea typeface="Quicksand"/>
                <a:cs typeface="Quicksand"/>
                <a:sym typeface="Quicksand"/>
              </a:rPr>
              <a:t>We will replace your name with a different name so no one knows it is you. </a:t>
            </a:r>
            <a:endParaRPr b="1" sz="1300">
              <a:solidFill>
                <a:srgbClr val="3C3C3B"/>
              </a:solidFill>
              <a:latin typeface="Quicksand"/>
              <a:ea typeface="Quicksand"/>
              <a:cs typeface="Quicksand"/>
              <a:sym typeface="Quicksand"/>
            </a:endParaRPr>
          </a:p>
          <a:p>
            <a:pPr indent="0" lvl="0" marL="0" rtl="0" algn="l">
              <a:spcBef>
                <a:spcPts val="1000"/>
              </a:spcBef>
              <a:spcAft>
                <a:spcPts val="1000"/>
              </a:spcAft>
              <a:buNone/>
            </a:pPr>
            <a:r>
              <a:rPr lang="en-GB" sz="1300">
                <a:solidFill>
                  <a:srgbClr val="3C3C3B"/>
                </a:solidFill>
                <a:latin typeface="Quicksand"/>
                <a:ea typeface="Quicksand"/>
                <a:cs typeface="Quicksand"/>
                <a:sym typeface="Quicksand"/>
              </a:rPr>
              <a:t>We will use your </a:t>
            </a:r>
            <a:r>
              <a:rPr lang="en-GB" sz="1300">
                <a:solidFill>
                  <a:srgbClr val="3C3C3B"/>
                </a:solidFill>
                <a:latin typeface="Quicksand"/>
                <a:ea typeface="Quicksand"/>
                <a:cs typeface="Quicksand"/>
                <a:sym typeface="Quicksand"/>
              </a:rPr>
              <a:t>stories</a:t>
            </a:r>
            <a:r>
              <a:rPr lang="en-GB" sz="1300">
                <a:solidFill>
                  <a:srgbClr val="3C3C3B"/>
                </a:solidFill>
                <a:latin typeface="Quicksand"/>
                <a:ea typeface="Quicksand"/>
                <a:cs typeface="Quicksand"/>
                <a:sym typeface="Quicksand"/>
              </a:rPr>
              <a:t> to help other people across Rochdale to get the support they need, when they need it. The summary of the conversation and quotes might be used in written materials such as presentations, blogs and publications.</a:t>
            </a:r>
            <a:endParaRPr sz="1300">
              <a:solidFill>
                <a:srgbClr val="3C3C3B"/>
              </a:solidFill>
              <a:latin typeface="Quicksand"/>
              <a:ea typeface="Quicksand"/>
              <a:cs typeface="Quicksand"/>
              <a:sym typeface="Quicksand"/>
            </a:endParaRPr>
          </a:p>
        </p:txBody>
      </p:sp>
      <p:sp>
        <p:nvSpPr>
          <p:cNvPr id="243" name="Google Shape;243;p38"/>
          <p:cNvSpPr txBox="1"/>
          <p:nvPr>
            <p:ph idx="4294967295"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Gathering informed consent</a:t>
            </a:r>
            <a:endParaRPr b="1" sz="1300">
              <a:solidFill>
                <a:srgbClr val="008E79"/>
              </a:solidFill>
              <a:latin typeface="Quicksand"/>
              <a:ea typeface="Quicksand"/>
              <a:cs typeface="Quicksand"/>
              <a:sym typeface="Quicksand"/>
            </a:endParaRPr>
          </a:p>
        </p:txBody>
      </p:sp>
      <p:pic>
        <p:nvPicPr>
          <p:cNvPr id="244" name="Google Shape;244;p38"/>
          <p:cNvPicPr preferRelativeResize="0"/>
          <p:nvPr/>
        </p:nvPicPr>
        <p:blipFill>
          <a:blip r:embed="rId3">
            <a:alphaModFix/>
          </a:blip>
          <a:stretch>
            <a:fillRect/>
          </a:stretch>
        </p:blipFill>
        <p:spPr>
          <a:xfrm>
            <a:off x="8506099" y="540000"/>
            <a:ext cx="1619374" cy="5313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49" name="Shape 249"/>
        <p:cNvGrpSpPr/>
        <p:nvPr/>
      </p:nvGrpSpPr>
      <p:grpSpPr>
        <a:xfrm>
          <a:off x="0" y="0"/>
          <a:ext cx="0" cy="0"/>
          <a:chOff x="0" y="0"/>
          <a:chExt cx="0" cy="0"/>
        </a:xfrm>
      </p:grpSpPr>
      <p:sp>
        <p:nvSpPr>
          <p:cNvPr id="250" name="Google Shape;250;p39"/>
          <p:cNvSpPr txBox="1"/>
          <p:nvPr/>
        </p:nvSpPr>
        <p:spPr>
          <a:xfrm>
            <a:off x="566550" y="1515900"/>
            <a:ext cx="4737900" cy="318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008E79"/>
                </a:solidFill>
                <a:latin typeface="Quicksand"/>
                <a:ea typeface="Quicksand"/>
                <a:cs typeface="Quicksand"/>
                <a:sym typeface="Quicksand"/>
              </a:rPr>
              <a:t>What are my rights if I take part?</a:t>
            </a:r>
            <a:endParaRPr b="1">
              <a:solidFill>
                <a:srgbClr val="008E79"/>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008E79"/>
                </a:solidFill>
                <a:latin typeface="Quicksand Medium"/>
                <a:ea typeface="Quicksand Medium"/>
                <a:cs typeface="Quicksand Medium"/>
                <a:sym typeface="Quicksand Medium"/>
              </a:rPr>
              <a:t>It’s totally up to you whether you take part.</a:t>
            </a:r>
            <a:r>
              <a:rPr lang="en-GB" sz="1300">
                <a:solidFill>
                  <a:srgbClr val="3C3C3B"/>
                </a:solidFill>
                <a:latin typeface="Quicksand"/>
                <a:ea typeface="Quicksand"/>
                <a:cs typeface="Quicksand"/>
                <a:sym typeface="Quicksand"/>
              </a:rPr>
              <a:t> You can say yes or no without upsetting us or any one else and without any impact to yourself or people you know. </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008E79"/>
                </a:solidFill>
                <a:latin typeface="Quicksand Medium"/>
                <a:ea typeface="Quicksand Medium"/>
                <a:cs typeface="Quicksand Medium"/>
                <a:sym typeface="Quicksand Medium"/>
              </a:rPr>
              <a:t>You have the right to privacy.</a:t>
            </a:r>
            <a:r>
              <a:rPr lang="en-GB" sz="1300">
                <a:solidFill>
                  <a:srgbClr val="3C3C3B"/>
                </a:solidFill>
                <a:latin typeface="Quicksand Medium"/>
                <a:ea typeface="Quicksand Medium"/>
                <a:cs typeface="Quicksand Medium"/>
                <a:sym typeface="Quicksand Medium"/>
              </a:rPr>
              <a:t> </a:t>
            </a:r>
            <a:r>
              <a:rPr lang="en-GB" sz="1300">
                <a:solidFill>
                  <a:srgbClr val="3C3C3B"/>
                </a:solidFill>
                <a:latin typeface="Quicksand"/>
                <a:ea typeface="Quicksand"/>
                <a:cs typeface="Quicksand"/>
                <a:sym typeface="Quicksand"/>
              </a:rPr>
              <a:t>We don’t share anything that would identify you with anyone. When we write up our research, we might use quotes from you, but never with your name.</a:t>
            </a:r>
            <a:endParaRPr sz="1300">
              <a:solidFill>
                <a:srgbClr val="3C3C3B"/>
              </a:solidFill>
              <a:latin typeface="Quicksand"/>
              <a:ea typeface="Quicksand"/>
              <a:cs typeface="Quicksand"/>
              <a:sym typeface="Quicksand"/>
            </a:endParaRPr>
          </a:p>
          <a:p>
            <a:pPr indent="0" lvl="0" marL="0" rtl="0" algn="l">
              <a:spcBef>
                <a:spcPts val="1000"/>
              </a:spcBef>
              <a:spcAft>
                <a:spcPts val="1000"/>
              </a:spcAft>
              <a:buClr>
                <a:schemeClr val="dk1"/>
              </a:buClr>
              <a:buSzPts val="1100"/>
              <a:buFont typeface="Arial"/>
              <a:buNone/>
            </a:pPr>
            <a:r>
              <a:rPr lang="en-GB" sz="1300">
                <a:solidFill>
                  <a:srgbClr val="008E79"/>
                </a:solidFill>
                <a:latin typeface="Quicksand Medium"/>
                <a:ea typeface="Quicksand Medium"/>
                <a:cs typeface="Quicksand Medium"/>
                <a:sym typeface="Quicksand Medium"/>
              </a:rPr>
              <a:t>You have the right to decide how much you share, and how fast things go. </a:t>
            </a:r>
            <a:r>
              <a:rPr lang="en-GB" sz="1300">
                <a:solidFill>
                  <a:srgbClr val="3C3C3B"/>
                </a:solidFill>
                <a:latin typeface="Quicksand"/>
                <a:ea typeface="Quicksand"/>
                <a:cs typeface="Quicksand"/>
                <a:sym typeface="Quicksand"/>
              </a:rPr>
              <a:t>We know we’re asking people to speak about stuff that can be sensitive and emotional. You can choose not to answer questions that feel like too much - or take breaks - or stop if that feels right for you. It’s your call.</a:t>
            </a:r>
            <a:endParaRPr sz="1300">
              <a:solidFill>
                <a:srgbClr val="3C3C3B"/>
              </a:solidFill>
              <a:latin typeface="Quicksand"/>
              <a:ea typeface="Quicksand"/>
              <a:cs typeface="Quicksand"/>
              <a:sym typeface="Quicksand"/>
            </a:endParaRPr>
          </a:p>
        </p:txBody>
      </p:sp>
      <p:sp>
        <p:nvSpPr>
          <p:cNvPr id="251" name="Google Shape;251;p39"/>
          <p:cNvSpPr txBox="1"/>
          <p:nvPr>
            <p:ph idx="4294967295"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Gathering informed consent</a:t>
            </a:r>
            <a:endParaRPr b="1" sz="1300">
              <a:solidFill>
                <a:srgbClr val="008E79"/>
              </a:solidFill>
              <a:latin typeface="Quicksand"/>
              <a:ea typeface="Quicksand"/>
              <a:cs typeface="Quicksand"/>
              <a:sym typeface="Quicksand"/>
            </a:endParaRPr>
          </a:p>
        </p:txBody>
      </p:sp>
      <p:pic>
        <p:nvPicPr>
          <p:cNvPr id="252" name="Google Shape;252;p39"/>
          <p:cNvPicPr preferRelativeResize="0"/>
          <p:nvPr/>
        </p:nvPicPr>
        <p:blipFill>
          <a:blip r:embed="rId3">
            <a:alphaModFix/>
          </a:blip>
          <a:stretch>
            <a:fillRect/>
          </a:stretch>
        </p:blipFill>
        <p:spPr>
          <a:xfrm>
            <a:off x="8506099" y="540000"/>
            <a:ext cx="1619374" cy="531350"/>
          </a:xfrm>
          <a:prstGeom prst="rect">
            <a:avLst/>
          </a:prstGeom>
          <a:noFill/>
          <a:ln>
            <a:noFill/>
          </a:ln>
        </p:spPr>
      </p:pic>
      <p:sp>
        <p:nvSpPr>
          <p:cNvPr id="253" name="Google Shape;253;p39"/>
          <p:cNvSpPr txBox="1"/>
          <p:nvPr/>
        </p:nvSpPr>
        <p:spPr>
          <a:xfrm>
            <a:off x="5387575" y="1515900"/>
            <a:ext cx="4737900" cy="3370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GB" sz="1300">
                <a:solidFill>
                  <a:srgbClr val="008E79"/>
                </a:solidFill>
                <a:latin typeface="Quicksand Medium"/>
                <a:ea typeface="Quicksand Medium"/>
                <a:cs typeface="Quicksand Medium"/>
                <a:sym typeface="Quicksand Medium"/>
              </a:rPr>
              <a:t>You have the right not to be judged</a:t>
            </a:r>
            <a:r>
              <a:rPr lang="en-GB" sz="1300">
                <a:solidFill>
                  <a:srgbClr val="3C3C3B"/>
                </a:solidFill>
                <a:latin typeface="Quicksand"/>
                <a:ea typeface="Quicksand"/>
                <a:cs typeface="Quicksand"/>
                <a:sym typeface="Quicksand"/>
              </a:rPr>
              <a:t> for what you share with us. We know that stuff can happen for many reasons, many of which are out of our control. We value your honest options and will not be judged on your views.</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008E79"/>
                </a:solidFill>
                <a:latin typeface="Quicksand Medium"/>
                <a:ea typeface="Quicksand Medium"/>
                <a:cs typeface="Quicksand Medium"/>
                <a:sym typeface="Quicksand Medium"/>
              </a:rPr>
              <a:t>You have the right for your data to be held safely.</a:t>
            </a:r>
            <a:r>
              <a:rPr lang="en-GB" sz="1300">
                <a:solidFill>
                  <a:srgbClr val="008E79"/>
                </a:solidFill>
                <a:latin typeface="Quicksand SemiBold"/>
                <a:ea typeface="Quicksand SemiBold"/>
                <a:cs typeface="Quicksand SemiBold"/>
                <a:sym typeface="Quicksand SemiBold"/>
              </a:rPr>
              <a:t> </a:t>
            </a:r>
            <a:r>
              <a:rPr lang="en-GB" sz="1300">
                <a:solidFill>
                  <a:srgbClr val="3C3C3B"/>
                </a:solidFill>
                <a:latin typeface="Quicksand"/>
                <a:ea typeface="Quicksand"/>
                <a:cs typeface="Quicksand"/>
                <a:sym typeface="Quicksand"/>
              </a:rPr>
              <a:t>We make sure there’s no way you can be identified by taking part, and that your privacy isn’t compromised. This is a separate conversation and details will not be held on your case file.</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008E79"/>
                </a:solidFill>
                <a:latin typeface="Quicksand Medium"/>
                <a:ea typeface="Quicksand Medium"/>
                <a:cs typeface="Quicksand Medium"/>
                <a:sym typeface="Quicksand Medium"/>
              </a:rPr>
              <a:t>You have a right to change your mind,</a:t>
            </a:r>
            <a:r>
              <a:rPr lang="en-GB" sz="1300">
                <a:solidFill>
                  <a:srgbClr val="3C3C3B"/>
                </a:solidFill>
                <a:latin typeface="Quicksand Medium"/>
                <a:ea typeface="Quicksand Medium"/>
                <a:cs typeface="Quicksand Medium"/>
                <a:sym typeface="Quicksand Medium"/>
              </a:rPr>
              <a:t> </a:t>
            </a:r>
            <a:r>
              <a:rPr lang="en-GB" sz="1300">
                <a:solidFill>
                  <a:srgbClr val="3C3C3B"/>
                </a:solidFill>
                <a:latin typeface="Quicksand"/>
                <a:ea typeface="Quicksand"/>
                <a:cs typeface="Quicksand"/>
                <a:sym typeface="Quicksand"/>
              </a:rPr>
              <a:t>or ‘withdraw consent’ at any time. This can be before, during, or after the session. Just ask us to delete your data. It’s no problem.</a:t>
            </a:r>
            <a:endParaRPr sz="1300">
              <a:solidFill>
                <a:srgbClr val="3C3C3B"/>
              </a:solidFill>
              <a:latin typeface="Quicksand"/>
              <a:ea typeface="Quicksand"/>
              <a:cs typeface="Quicksand"/>
              <a:sym typeface="Quicksand"/>
            </a:endParaRPr>
          </a:p>
          <a:p>
            <a:pPr indent="0" lvl="0" marL="0" rtl="0" algn="l">
              <a:spcBef>
                <a:spcPts val="1000"/>
              </a:spcBef>
              <a:spcAft>
                <a:spcPts val="1000"/>
              </a:spcAft>
              <a:buNone/>
            </a:pPr>
            <a:r>
              <a:rPr lang="en-GB" sz="1300">
                <a:solidFill>
                  <a:srgbClr val="008E79"/>
                </a:solidFill>
                <a:latin typeface="Quicksand Medium"/>
                <a:ea typeface="Quicksand Medium"/>
                <a:cs typeface="Quicksand Medium"/>
                <a:sym typeface="Quicksand Medium"/>
              </a:rPr>
              <a:t>You have the right to ask questions,</a:t>
            </a:r>
            <a:r>
              <a:rPr lang="en-GB" sz="1300">
                <a:solidFill>
                  <a:srgbClr val="008E79"/>
                </a:solidFill>
                <a:latin typeface="Quicksand"/>
                <a:ea typeface="Quicksand"/>
                <a:cs typeface="Quicksand"/>
                <a:sym typeface="Quicksand"/>
              </a:rPr>
              <a:t> </a:t>
            </a:r>
            <a:r>
              <a:rPr lang="en-GB" sz="1300">
                <a:solidFill>
                  <a:srgbClr val="3C3C3B"/>
                </a:solidFill>
                <a:latin typeface="Quicksand"/>
                <a:ea typeface="Quicksand"/>
                <a:cs typeface="Quicksand"/>
                <a:sym typeface="Quicksand"/>
              </a:rPr>
              <a:t>or get in touch if you have a complaint, any time.</a:t>
            </a:r>
            <a:endParaRPr/>
          </a:p>
        </p:txBody>
      </p:sp>
      <p:sp>
        <p:nvSpPr>
          <p:cNvPr id="254" name="Google Shape;254;p39"/>
          <p:cNvSpPr/>
          <p:nvPr/>
        </p:nvSpPr>
        <p:spPr>
          <a:xfrm>
            <a:off x="566550" y="5959025"/>
            <a:ext cx="9558900" cy="1112700"/>
          </a:xfrm>
          <a:prstGeom prst="roundRect">
            <a:avLst>
              <a:gd fmla="val 7928" name="adj"/>
            </a:avLst>
          </a:prstGeom>
          <a:solidFill>
            <a:srgbClr val="269D8C"/>
          </a:solidFill>
          <a:ln cap="flat" cmpd="sng" w="19050">
            <a:solidFill>
              <a:srgbClr val="269D8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FFFFFF"/>
                </a:solidFill>
                <a:latin typeface="Quicksand"/>
                <a:ea typeface="Quicksand"/>
                <a:cs typeface="Quicksand"/>
                <a:sym typeface="Quicksand"/>
              </a:rPr>
              <a:t>Keeping you safe</a:t>
            </a:r>
            <a:endParaRPr b="1">
              <a:solidFill>
                <a:srgbClr val="FFFFFF"/>
              </a:solidFill>
              <a:latin typeface="Quicksand"/>
              <a:ea typeface="Quicksand"/>
              <a:cs typeface="Quicksand"/>
              <a:sym typeface="Quicksand"/>
            </a:endParaRPr>
          </a:p>
          <a:p>
            <a:pPr indent="0" lvl="0" marL="0" rtl="0" algn="l">
              <a:spcBef>
                <a:spcPts val="1000"/>
              </a:spcBef>
              <a:spcAft>
                <a:spcPts val="1000"/>
              </a:spcAft>
              <a:buNone/>
            </a:pPr>
            <a:r>
              <a:rPr lang="en-GB" sz="1300">
                <a:solidFill>
                  <a:srgbClr val="FFFFFF"/>
                </a:solidFill>
                <a:latin typeface="Quicksand Medium"/>
                <a:ea typeface="Quicksand Medium"/>
                <a:cs typeface="Quicksand Medium"/>
                <a:sym typeface="Quicksand Medium"/>
              </a:rPr>
              <a:t>If we came across information that suggested you were at risk of abuse, we would have to discuss it with you straight away to ensure you have the right support. We would do the same if we came across other big risks to your safety.</a:t>
            </a:r>
            <a:endParaRPr sz="1300">
              <a:solidFill>
                <a:srgbClr val="FFFFFF"/>
              </a:solidFill>
              <a:latin typeface="Quicksand Medium"/>
              <a:ea typeface="Quicksand Medium"/>
              <a:cs typeface="Quicksand Medium"/>
              <a:sym typeface="Quicksand Medium"/>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9" name="Shape 259"/>
        <p:cNvGrpSpPr/>
        <p:nvPr/>
      </p:nvGrpSpPr>
      <p:grpSpPr>
        <a:xfrm>
          <a:off x="0" y="0"/>
          <a:ext cx="0" cy="0"/>
          <a:chOff x="0" y="0"/>
          <a:chExt cx="0" cy="0"/>
        </a:xfrm>
      </p:grpSpPr>
      <p:sp>
        <p:nvSpPr>
          <p:cNvPr id="260" name="Google Shape;260;p40"/>
          <p:cNvSpPr/>
          <p:nvPr/>
        </p:nvSpPr>
        <p:spPr>
          <a:xfrm>
            <a:off x="566525" y="1440375"/>
            <a:ext cx="4779300" cy="5575800"/>
          </a:xfrm>
          <a:prstGeom prst="roundRect">
            <a:avLst>
              <a:gd fmla="val 3825" name="adj"/>
            </a:avLst>
          </a:prstGeom>
          <a:solidFill>
            <a:srgbClr val="008E79"/>
          </a:solid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FFFFFF"/>
                </a:solidFill>
                <a:latin typeface="Quicksand"/>
                <a:ea typeface="Quicksand"/>
                <a:cs typeface="Quicksand"/>
                <a:sym typeface="Quicksand"/>
              </a:rPr>
              <a:t>By consenting verbally, I confirm that I understand:</a:t>
            </a:r>
            <a:endParaRPr b="1">
              <a:solidFill>
                <a:srgbClr val="FFFFFF"/>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FFFFFF"/>
                </a:solidFill>
                <a:latin typeface="Quicksand Medium"/>
                <a:ea typeface="Quicksand Medium"/>
                <a:cs typeface="Quicksand Medium"/>
                <a:sym typeface="Quicksand Medium"/>
              </a:rPr>
              <a:t>Taking part in this research is my choice: I don’t have to if I don’t want to. I’ve had a chance to ask questions if I want to - and I can ask more at any time.</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1300">
                <a:solidFill>
                  <a:srgbClr val="FFFFFF"/>
                </a:solidFill>
                <a:latin typeface="Quicksand Medium"/>
                <a:ea typeface="Quicksand Medium"/>
                <a:cs typeface="Quicksand Medium"/>
                <a:sym typeface="Quicksand Medium"/>
              </a:rPr>
              <a:t>What I share in the conversation will be used to help people who make decisions in Rochdale better understand the experiences of children, young people and adults.  Any quotes from me won’t include my name.</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1300">
                <a:solidFill>
                  <a:srgbClr val="FFFFFF"/>
                </a:solidFill>
                <a:latin typeface="Quicksand Medium"/>
                <a:ea typeface="Quicksand Medium"/>
                <a:cs typeface="Quicksand Medium"/>
                <a:sym typeface="Quicksand Medium"/>
              </a:rPr>
              <a:t>Anything I share is held securely. Anything that might identify me is deleted when the report is published. My data is deleted within 1 year.</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0"/>
              </a:spcAft>
              <a:buClr>
                <a:schemeClr val="dk1"/>
              </a:buClr>
              <a:buSzPts val="1100"/>
              <a:buFont typeface="Arial"/>
              <a:buNone/>
            </a:pPr>
            <a:r>
              <a:rPr lang="en-GB" sz="1300">
                <a:solidFill>
                  <a:srgbClr val="FFFFFF"/>
                </a:solidFill>
                <a:latin typeface="Quicksand Medium"/>
                <a:ea typeface="Quicksand Medium"/>
                <a:cs typeface="Quicksand Medium"/>
                <a:sym typeface="Quicksand Medium"/>
              </a:rPr>
              <a:t>If anything makes me uncomfortable, I want to stop and take a break, or there’s a question I don’t want to answer, that’s not a problem. </a:t>
            </a:r>
            <a:r>
              <a:rPr b="1" lang="en-GB" sz="1300">
                <a:solidFill>
                  <a:srgbClr val="FFFFFF"/>
                </a:solidFill>
                <a:latin typeface="Quicksand"/>
                <a:ea typeface="Quicksand"/>
                <a:cs typeface="Quicksand"/>
                <a:sym typeface="Quicksand"/>
              </a:rPr>
              <a:t>Raising concerns won’t cause trouble for my key worker, it won’t change my relationships with services, and it won’t mean I’m judged in any way.</a:t>
            </a:r>
            <a:r>
              <a:rPr lang="en-GB" sz="1300">
                <a:solidFill>
                  <a:srgbClr val="FFFFFF"/>
                </a:solidFill>
                <a:latin typeface="Quicksand Medium"/>
                <a:ea typeface="Quicksand Medium"/>
                <a:cs typeface="Quicksand Medium"/>
                <a:sym typeface="Quicksand Medium"/>
              </a:rPr>
              <a:t> My comfort is the most important thing.</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1300">
                <a:solidFill>
                  <a:srgbClr val="FFFFFF"/>
                </a:solidFill>
                <a:latin typeface="Quicksand Medium"/>
                <a:ea typeface="Quicksand Medium"/>
                <a:cs typeface="Quicksand Medium"/>
                <a:sym typeface="Quicksand Medium"/>
              </a:rPr>
              <a:t>I can withdraw consent at any time - even after the interview is over -  which would mean nothing I’ve shared will be used. It will all be deleted.</a:t>
            </a:r>
            <a:endParaRPr>
              <a:solidFill>
                <a:srgbClr val="FFFFFF"/>
              </a:solidFill>
            </a:endParaRPr>
          </a:p>
        </p:txBody>
      </p:sp>
      <p:sp>
        <p:nvSpPr>
          <p:cNvPr id="261" name="Google Shape;261;p40"/>
          <p:cNvSpPr txBox="1"/>
          <p:nvPr>
            <p:ph idx="4294967295"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Gathering informed consent</a:t>
            </a:r>
            <a:endParaRPr b="1" sz="1300">
              <a:solidFill>
                <a:srgbClr val="008E79"/>
              </a:solidFill>
              <a:latin typeface="Quicksand"/>
              <a:ea typeface="Quicksand"/>
              <a:cs typeface="Quicksand"/>
              <a:sym typeface="Quicksand"/>
            </a:endParaRPr>
          </a:p>
        </p:txBody>
      </p:sp>
      <p:pic>
        <p:nvPicPr>
          <p:cNvPr id="262" name="Google Shape;262;p40"/>
          <p:cNvPicPr preferRelativeResize="0"/>
          <p:nvPr/>
        </p:nvPicPr>
        <p:blipFill>
          <a:blip r:embed="rId3">
            <a:alphaModFix/>
          </a:blip>
          <a:stretch>
            <a:fillRect/>
          </a:stretch>
        </p:blipFill>
        <p:spPr>
          <a:xfrm>
            <a:off x="8506099" y="540000"/>
            <a:ext cx="1619374" cy="531350"/>
          </a:xfrm>
          <a:prstGeom prst="rect">
            <a:avLst/>
          </a:prstGeom>
          <a:noFill/>
          <a:ln>
            <a:noFill/>
          </a:ln>
        </p:spPr>
      </p:pic>
      <p:sp>
        <p:nvSpPr>
          <p:cNvPr id="263" name="Google Shape;263;p40"/>
          <p:cNvSpPr txBox="1"/>
          <p:nvPr/>
        </p:nvSpPr>
        <p:spPr>
          <a:xfrm>
            <a:off x="5585725" y="5105550"/>
            <a:ext cx="4539600" cy="1134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GB" sz="1200">
                <a:solidFill>
                  <a:srgbClr val="3C3C3B"/>
                </a:solidFill>
                <a:latin typeface="Quicksand Medium"/>
                <a:ea typeface="Quicksand Medium"/>
                <a:cs typeface="Quicksand Medium"/>
                <a:sym typeface="Quicksand Medium"/>
              </a:rPr>
              <a:t>Interviewers, please ensure you are keeping a record of informed consent given.</a:t>
            </a:r>
            <a:endParaRPr sz="1200">
              <a:solidFill>
                <a:srgbClr val="3C3C3B"/>
              </a:solidFill>
              <a:latin typeface="Quicksand Medium"/>
              <a:ea typeface="Quicksand Medium"/>
              <a:cs typeface="Quicksand Medium"/>
              <a:sym typeface="Quicksand Medium"/>
            </a:endParaRPr>
          </a:p>
          <a:p>
            <a:pPr indent="0" lvl="0" marL="0" rtl="0" algn="l">
              <a:lnSpc>
                <a:spcPct val="115000"/>
              </a:lnSpc>
              <a:spcBef>
                <a:spcPts val="1000"/>
              </a:spcBef>
              <a:spcAft>
                <a:spcPts val="1000"/>
              </a:spcAft>
              <a:buClr>
                <a:schemeClr val="dk1"/>
              </a:buClr>
              <a:buSzPts val="1100"/>
              <a:buFont typeface="Arial"/>
              <a:buNone/>
            </a:pPr>
            <a:r>
              <a:rPr lang="en-GB" sz="1200">
                <a:solidFill>
                  <a:srgbClr val="3C3C3B"/>
                </a:solidFill>
                <a:latin typeface="Quicksand Medium"/>
                <a:ea typeface="Quicksand Medium"/>
                <a:cs typeface="Quicksand Medium"/>
                <a:sym typeface="Quicksand Medium"/>
              </a:rPr>
              <a:t>Do not use the person’s name, instead use the pseudonym you will use in the write up to ensure anonymity</a:t>
            </a:r>
            <a:endParaRPr sz="1200">
              <a:solidFill>
                <a:srgbClr val="3C3C3B"/>
              </a:solidFill>
              <a:latin typeface="Quicksand Medium"/>
              <a:ea typeface="Quicksand Medium"/>
              <a:cs typeface="Quicksand Medium"/>
              <a:sym typeface="Quicksand Medium"/>
            </a:endParaRPr>
          </a:p>
        </p:txBody>
      </p:sp>
      <p:graphicFrame>
        <p:nvGraphicFramePr>
          <p:cNvPr id="264" name="Google Shape;264;p40"/>
          <p:cNvGraphicFramePr/>
          <p:nvPr/>
        </p:nvGraphicFramePr>
        <p:xfrm>
          <a:off x="5631238" y="1971050"/>
          <a:ext cx="3000000" cy="3000000"/>
        </p:xfrm>
        <a:graphic>
          <a:graphicData uri="http://schemas.openxmlformats.org/drawingml/2006/table">
            <a:tbl>
              <a:tblPr>
                <a:noFill/>
                <a:tableStyleId>{198AC42A-B443-4DBB-BCDB-FE25EF483551}</a:tableStyleId>
              </a:tblPr>
              <a:tblGrid>
                <a:gridCol w="1310925"/>
                <a:gridCol w="3183175"/>
              </a:tblGrid>
              <a:tr h="100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Name of interviewer / </a:t>
                      </a:r>
                      <a:br>
                        <a:rPr lang="en-GB" sz="1300">
                          <a:solidFill>
                            <a:srgbClr val="FFFFFF"/>
                          </a:solidFill>
                          <a:latin typeface="Quicksand Medium"/>
                          <a:ea typeface="Quicksand Medium"/>
                          <a:cs typeface="Quicksand Medium"/>
                          <a:sym typeface="Quicksand Medium"/>
                        </a:rPr>
                      </a:br>
                      <a:r>
                        <a:rPr lang="en-GB" sz="1300">
                          <a:solidFill>
                            <a:srgbClr val="FFFFFF"/>
                          </a:solidFill>
                          <a:latin typeface="Quicksand Medium"/>
                          <a:ea typeface="Quicksand Medium"/>
                          <a:cs typeface="Quicksand Medium"/>
                          <a:sym typeface="Quicksand Medium"/>
                        </a:rPr>
                        <a:t>key worker: </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tcPr>
                </a:tc>
              </a:tr>
            </a:tbl>
          </a:graphicData>
        </a:graphic>
      </p:graphicFrame>
      <p:graphicFrame>
        <p:nvGraphicFramePr>
          <p:cNvPr id="265" name="Google Shape;265;p40"/>
          <p:cNvGraphicFramePr/>
          <p:nvPr/>
        </p:nvGraphicFramePr>
        <p:xfrm>
          <a:off x="5638150" y="1440375"/>
          <a:ext cx="3000000" cy="3000000"/>
        </p:xfrm>
        <a:graphic>
          <a:graphicData uri="http://schemas.openxmlformats.org/drawingml/2006/table">
            <a:tbl>
              <a:tblPr>
                <a:noFill/>
                <a:tableStyleId>{198AC42A-B443-4DBB-BCDB-FE25EF483551}</a:tableStyleId>
              </a:tblPr>
              <a:tblGrid>
                <a:gridCol w="606375"/>
                <a:gridCol w="3887725"/>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Date</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tcPr>
                </a:tc>
              </a:tr>
            </a:tbl>
          </a:graphicData>
        </a:graphic>
      </p:graphicFrame>
      <p:graphicFrame>
        <p:nvGraphicFramePr>
          <p:cNvPr id="266" name="Google Shape;266;p40"/>
          <p:cNvGraphicFramePr/>
          <p:nvPr/>
        </p:nvGraphicFramePr>
        <p:xfrm>
          <a:off x="5631225" y="2929425"/>
          <a:ext cx="3000000" cy="3000000"/>
        </p:xfrm>
        <a:graphic>
          <a:graphicData uri="http://schemas.openxmlformats.org/drawingml/2006/table">
            <a:tbl>
              <a:tblPr>
                <a:noFill/>
                <a:tableStyleId>{198AC42A-B443-4DBB-BCDB-FE25EF483551}</a:tableStyleId>
              </a:tblPr>
              <a:tblGrid>
                <a:gridCol w="4494100"/>
              </a:tblGrid>
              <a:tr h="100000">
                <a:tc>
                  <a:txBody>
                    <a:bodyPr/>
                    <a:lstStyle/>
                    <a:p>
                      <a:pPr indent="0" lvl="0" marL="0" rtl="0" algn="l">
                        <a:spcBef>
                          <a:spcPts val="0"/>
                        </a:spcBef>
                        <a:spcAft>
                          <a:spcPts val="0"/>
                        </a:spcAft>
                        <a:buNone/>
                      </a:pPr>
                      <a:r>
                        <a:rPr lang="en-GB" sz="1300">
                          <a:solidFill>
                            <a:srgbClr val="008E79"/>
                          </a:solidFill>
                          <a:latin typeface="Quicksand Medium"/>
                          <a:ea typeface="Quicksand Medium"/>
                          <a:cs typeface="Quicksand Medium"/>
                          <a:sym typeface="Quicksand Medium"/>
                        </a:rPr>
                        <a:t>I can confirm that [                                                           ]</a:t>
                      </a:r>
                      <a:endParaRPr sz="1300">
                        <a:solidFill>
                          <a:srgbClr val="008E79"/>
                        </a:solidFill>
                        <a:latin typeface="Quicksand Medium"/>
                        <a:ea typeface="Quicksand Medium"/>
                        <a:cs typeface="Quicksand Medium"/>
                        <a:sym typeface="Quicksand Medium"/>
                      </a:endParaRPr>
                    </a:p>
                    <a:p>
                      <a:pPr indent="0" lvl="0" marL="0" rtl="0" algn="l">
                        <a:spcBef>
                          <a:spcPts val="0"/>
                        </a:spcBef>
                        <a:spcAft>
                          <a:spcPts val="0"/>
                        </a:spcAft>
                        <a:buNone/>
                      </a:pPr>
                      <a:r>
                        <a:rPr lang="en-GB" sz="1300">
                          <a:solidFill>
                            <a:srgbClr val="008E79"/>
                          </a:solidFill>
                          <a:latin typeface="Quicksand Medium"/>
                          <a:ea typeface="Quicksand Medium"/>
                          <a:cs typeface="Quicksand Medium"/>
                          <a:sym typeface="Quicksand Medium"/>
                        </a:rPr>
                        <a:t>has given verbal consent before I started the interview</a:t>
                      </a:r>
                      <a:endParaRPr sz="1300">
                        <a:solidFill>
                          <a:srgbClr val="008E79"/>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r h="1415875">
                <a:tc>
                  <a:txBody>
                    <a:bodyPr/>
                    <a:lstStyle/>
                    <a:p>
                      <a:pPr indent="0" lvl="0" marL="0" rtl="0" algn="l">
                        <a:spcBef>
                          <a:spcPts val="0"/>
                        </a:spcBef>
                        <a:spcAft>
                          <a:spcPts val="0"/>
                        </a:spcAft>
                        <a:buNone/>
                      </a:pPr>
                      <a:r>
                        <a:t/>
                      </a:r>
                      <a:endParaRPr sz="1300">
                        <a:solidFill>
                          <a:srgbClr val="008E79"/>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D346E"/>
        </a:solidFill>
      </p:bgPr>
    </p:bg>
    <p:spTree>
      <p:nvGrpSpPr>
        <p:cNvPr id="270" name="Shape 270"/>
        <p:cNvGrpSpPr/>
        <p:nvPr/>
      </p:nvGrpSpPr>
      <p:grpSpPr>
        <a:xfrm>
          <a:off x="0" y="0"/>
          <a:ext cx="0" cy="0"/>
          <a:chOff x="0" y="0"/>
          <a:chExt cx="0" cy="0"/>
        </a:xfrm>
      </p:grpSpPr>
      <p:sp>
        <p:nvSpPr>
          <p:cNvPr id="271" name="Google Shape;271;p41"/>
          <p:cNvSpPr txBox="1"/>
          <p:nvPr>
            <p:ph type="ctrTitle"/>
          </p:nvPr>
        </p:nvSpPr>
        <p:spPr>
          <a:xfrm>
            <a:off x="364500" y="2329871"/>
            <a:ext cx="9963000" cy="20001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r>
              <a:rPr lang="en-GB">
                <a:solidFill>
                  <a:srgbClr val="FFFFFF"/>
                </a:solidFill>
                <a:latin typeface="Quicksand Medium"/>
                <a:ea typeface="Quicksand Medium"/>
                <a:cs typeface="Quicksand Medium"/>
                <a:sym typeface="Quicksand Medium"/>
              </a:rPr>
              <a:t>Parental c</a:t>
            </a:r>
            <a:r>
              <a:rPr lang="en-GB">
                <a:solidFill>
                  <a:srgbClr val="FFFFFF"/>
                </a:solidFill>
                <a:latin typeface="Quicksand Medium"/>
                <a:ea typeface="Quicksand Medium"/>
                <a:cs typeface="Quicksand Medium"/>
                <a:sym typeface="Quicksand Medium"/>
              </a:rPr>
              <a:t>onsent forms</a:t>
            </a:r>
            <a:endParaRPr>
              <a:solidFill>
                <a:srgbClr val="FFFFFF"/>
              </a:solidFill>
              <a:latin typeface="Quicksand Medium"/>
              <a:ea typeface="Quicksand Medium"/>
              <a:cs typeface="Quicksand Medium"/>
              <a:sym typeface="Quicksand Medium"/>
            </a:endParaRPr>
          </a:p>
        </p:txBody>
      </p:sp>
      <p:sp>
        <p:nvSpPr>
          <p:cNvPr id="272" name="Google Shape;272;p41"/>
          <p:cNvSpPr txBox="1"/>
          <p:nvPr/>
        </p:nvSpPr>
        <p:spPr>
          <a:xfrm>
            <a:off x="2693825" y="3998625"/>
            <a:ext cx="5466600" cy="1231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700">
                <a:solidFill>
                  <a:srgbClr val="FFFFFF"/>
                </a:solidFill>
                <a:latin typeface="Quicksand"/>
                <a:ea typeface="Quicksand"/>
                <a:cs typeface="Quicksand"/>
                <a:sym typeface="Quicksand"/>
              </a:rPr>
              <a:t>Please read it carefully before the interview and go through it with the participant before you start</a:t>
            </a:r>
            <a:endParaRPr b="1" sz="1700">
              <a:solidFill>
                <a:srgbClr val="FFFFFF"/>
              </a:solidFill>
              <a:latin typeface="Quicksand"/>
              <a:ea typeface="Quicksand"/>
              <a:cs typeface="Quicksand"/>
              <a:sym typeface="Quicksand"/>
            </a:endParaRPr>
          </a:p>
          <a:p>
            <a:pPr indent="0" lvl="0" marL="0" rtl="0" algn="ctr">
              <a:spcBef>
                <a:spcPts val="0"/>
              </a:spcBef>
              <a:spcAft>
                <a:spcPts val="0"/>
              </a:spcAft>
              <a:buNone/>
            </a:pPr>
            <a:r>
              <a:t/>
            </a:r>
            <a:endParaRPr b="1" sz="1700">
              <a:solidFill>
                <a:srgbClr val="FFFFFF"/>
              </a:solidFill>
              <a:latin typeface="Quicksand"/>
              <a:ea typeface="Quicksand"/>
              <a:cs typeface="Quicksand"/>
              <a:sym typeface="Quicksand"/>
            </a:endParaRPr>
          </a:p>
          <a:p>
            <a:pPr indent="0" lvl="0" marL="0" rtl="0" algn="ctr">
              <a:spcBef>
                <a:spcPts val="0"/>
              </a:spcBef>
              <a:spcAft>
                <a:spcPts val="0"/>
              </a:spcAft>
              <a:buNone/>
            </a:pPr>
            <a:r>
              <a:rPr b="1" lang="en-GB" sz="1700">
                <a:solidFill>
                  <a:srgbClr val="FFFFFF"/>
                </a:solidFill>
                <a:latin typeface="Quicksand"/>
                <a:ea typeface="Quicksand"/>
                <a:cs typeface="Quicksand"/>
                <a:sym typeface="Quicksand"/>
              </a:rPr>
              <a:t>Make sure you keep a record of consent received </a:t>
            </a:r>
            <a:endParaRPr b="1" sz="1700">
              <a:solidFill>
                <a:srgbClr val="FFFFFF"/>
              </a:solidFill>
              <a:latin typeface="Quicksand"/>
              <a:ea typeface="Quicksand"/>
              <a:cs typeface="Quicksand"/>
              <a:sym typeface="Quicksan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77" name="Shape 277"/>
        <p:cNvGrpSpPr/>
        <p:nvPr/>
      </p:nvGrpSpPr>
      <p:grpSpPr>
        <a:xfrm>
          <a:off x="0" y="0"/>
          <a:ext cx="0" cy="0"/>
          <a:chOff x="0" y="0"/>
          <a:chExt cx="0" cy="0"/>
        </a:xfrm>
      </p:grpSpPr>
      <p:sp>
        <p:nvSpPr>
          <p:cNvPr id="278" name="Google Shape;278;p42"/>
          <p:cNvSpPr txBox="1"/>
          <p:nvPr/>
        </p:nvSpPr>
        <p:spPr>
          <a:xfrm>
            <a:off x="566550" y="1515900"/>
            <a:ext cx="4737900" cy="3186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5D346E"/>
                </a:solidFill>
                <a:latin typeface="Quicksand"/>
                <a:ea typeface="Quicksand"/>
                <a:cs typeface="Quicksand"/>
                <a:sym typeface="Quicksand"/>
              </a:rPr>
              <a:t>What is this project about?</a:t>
            </a:r>
            <a:endParaRPr b="1">
              <a:solidFill>
                <a:srgbClr val="5D346E"/>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Rochdale Borough Council are  working to develop trauma-informed ways of working. We want to hear about your experiences, and to gather your ideas on how this might be done in the best possible way.</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We understand that you will know better than anyone else about what needs to change, so we really want to hear from you.</a:t>
            </a:r>
            <a:endParaRPr sz="1300">
              <a:solidFill>
                <a:srgbClr val="3C3C3B"/>
              </a:solidFill>
              <a:latin typeface="Quicksand"/>
              <a:ea typeface="Quicksand"/>
              <a:cs typeface="Quicksand"/>
              <a:sym typeface="Quicksand"/>
            </a:endParaRPr>
          </a:p>
          <a:p>
            <a:pPr indent="0" lvl="0" marL="0" rtl="0" algn="l">
              <a:spcBef>
                <a:spcPts val="1000"/>
              </a:spcBef>
              <a:spcAft>
                <a:spcPts val="1000"/>
              </a:spcAft>
              <a:buClr>
                <a:schemeClr val="dk1"/>
              </a:buClr>
              <a:buSzPts val="1100"/>
              <a:buFont typeface="Arial"/>
              <a:buNone/>
            </a:pPr>
            <a:r>
              <a:rPr lang="en-GB" sz="1300">
                <a:solidFill>
                  <a:srgbClr val="3C3C3B"/>
                </a:solidFill>
                <a:latin typeface="Quicksand"/>
                <a:ea typeface="Quicksand"/>
                <a:cs typeface="Quicksand"/>
                <a:sym typeface="Quicksand"/>
              </a:rPr>
              <a:t>We are developing a collaborative, trauma-informed approach across different services with input from leaders, practitioners and communities to ensure people in Rochdale can access the support they need in the way that really works best for them.</a:t>
            </a:r>
            <a:endParaRPr sz="1300">
              <a:solidFill>
                <a:srgbClr val="3C3C3B"/>
              </a:solidFill>
              <a:latin typeface="Quicksand"/>
              <a:ea typeface="Quicksand"/>
              <a:cs typeface="Quicksand"/>
              <a:sym typeface="Quicksand"/>
            </a:endParaRPr>
          </a:p>
        </p:txBody>
      </p:sp>
      <p:sp>
        <p:nvSpPr>
          <p:cNvPr id="279" name="Google Shape;279;p42"/>
          <p:cNvSpPr txBox="1"/>
          <p:nvPr/>
        </p:nvSpPr>
        <p:spPr>
          <a:xfrm>
            <a:off x="5387422" y="1515900"/>
            <a:ext cx="4737900" cy="4386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5D346E"/>
                </a:solidFill>
                <a:latin typeface="Quicksand"/>
                <a:ea typeface="Quicksand"/>
                <a:cs typeface="Quicksand"/>
                <a:sym typeface="Quicksand"/>
              </a:rPr>
              <a:t>How does it work?</a:t>
            </a:r>
            <a:endParaRPr>
              <a:solidFill>
                <a:srgbClr val="5D346E"/>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A key worker will arrange a time to meet and talk. They will ask some questions about the child’s experience of receiving support from a service and their ideas on how things could be better. </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3C3C3B"/>
                </a:solidFill>
                <a:latin typeface="Quicksand"/>
                <a:ea typeface="Quicksand"/>
                <a:cs typeface="Quicksand"/>
                <a:sym typeface="Quicksand"/>
              </a:rPr>
              <a:t>This should take about 15-30 minutes.</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b="1" lang="en-GB">
                <a:solidFill>
                  <a:srgbClr val="5D346E"/>
                </a:solidFill>
                <a:latin typeface="Quicksand"/>
                <a:ea typeface="Quicksand"/>
                <a:cs typeface="Quicksand"/>
                <a:sym typeface="Quicksand"/>
              </a:rPr>
              <a:t>How data will be used?</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All information that is shared with will be confidential. The child’s name or any other names mentioned will not be used in any of the work. We will replace their name with a different name so they can’t be identified.</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We will use their stories to help other people across Rochdale to get the support they need, when they need it. The summary of the conversation and quotes will be used in written materials such as presentations, blogs and publications.</a:t>
            </a:r>
            <a:endParaRPr sz="1300">
              <a:solidFill>
                <a:srgbClr val="3C3C3B"/>
              </a:solidFill>
              <a:latin typeface="Quicksand"/>
              <a:ea typeface="Quicksand"/>
              <a:cs typeface="Quicksand"/>
              <a:sym typeface="Quicksand"/>
            </a:endParaRPr>
          </a:p>
          <a:p>
            <a:pPr indent="0" lvl="0" marL="0" rtl="0" algn="l">
              <a:spcBef>
                <a:spcPts val="1000"/>
              </a:spcBef>
              <a:spcAft>
                <a:spcPts val="1000"/>
              </a:spcAft>
              <a:buNone/>
            </a:pPr>
            <a:r>
              <a:t/>
            </a:r>
            <a:endParaRPr sz="1300">
              <a:solidFill>
                <a:srgbClr val="3C3C3B"/>
              </a:solidFill>
              <a:latin typeface="Quicksand"/>
              <a:ea typeface="Quicksand"/>
              <a:cs typeface="Quicksand"/>
              <a:sym typeface="Quicksand"/>
            </a:endParaRPr>
          </a:p>
        </p:txBody>
      </p:sp>
      <p:sp>
        <p:nvSpPr>
          <p:cNvPr id="280" name="Google Shape;280;p42"/>
          <p:cNvSpPr txBox="1"/>
          <p:nvPr>
            <p:ph idx="4294967295"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5D346E"/>
                </a:solidFill>
                <a:latin typeface="Quicksand"/>
                <a:ea typeface="Quicksand"/>
                <a:cs typeface="Quicksand"/>
                <a:sym typeface="Quicksand"/>
              </a:rPr>
              <a:t>Gathering informed consent</a:t>
            </a:r>
            <a:endParaRPr b="1" sz="1300">
              <a:solidFill>
                <a:srgbClr val="5D346E"/>
              </a:solidFill>
              <a:latin typeface="Quicksand"/>
              <a:ea typeface="Quicksand"/>
              <a:cs typeface="Quicksand"/>
              <a:sym typeface="Quicksand"/>
            </a:endParaRPr>
          </a:p>
        </p:txBody>
      </p:sp>
      <p:pic>
        <p:nvPicPr>
          <p:cNvPr id="281" name="Google Shape;281;p42"/>
          <p:cNvPicPr preferRelativeResize="0"/>
          <p:nvPr/>
        </p:nvPicPr>
        <p:blipFill>
          <a:blip r:embed="rId3">
            <a:alphaModFix/>
          </a:blip>
          <a:stretch>
            <a:fillRect/>
          </a:stretch>
        </p:blipFill>
        <p:spPr>
          <a:xfrm>
            <a:off x="8506099" y="540000"/>
            <a:ext cx="1619374" cy="5313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86" name="Shape 286"/>
        <p:cNvGrpSpPr/>
        <p:nvPr/>
      </p:nvGrpSpPr>
      <p:grpSpPr>
        <a:xfrm>
          <a:off x="0" y="0"/>
          <a:ext cx="0" cy="0"/>
          <a:chOff x="0" y="0"/>
          <a:chExt cx="0" cy="0"/>
        </a:xfrm>
      </p:grpSpPr>
      <p:sp>
        <p:nvSpPr>
          <p:cNvPr id="287" name="Google Shape;287;p43"/>
          <p:cNvSpPr txBox="1"/>
          <p:nvPr/>
        </p:nvSpPr>
        <p:spPr>
          <a:xfrm>
            <a:off x="566550" y="1515900"/>
            <a:ext cx="4737900" cy="378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5D346E"/>
                </a:solidFill>
                <a:latin typeface="Quicksand"/>
                <a:ea typeface="Quicksand"/>
                <a:cs typeface="Quicksand"/>
                <a:sym typeface="Quicksand"/>
              </a:rPr>
              <a:t>What are my rights if I take part?</a:t>
            </a:r>
            <a:endParaRPr b="1">
              <a:solidFill>
                <a:srgbClr val="5D346E"/>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5D346E"/>
                </a:solidFill>
                <a:latin typeface="Quicksand Medium"/>
                <a:ea typeface="Quicksand Medium"/>
                <a:cs typeface="Quicksand Medium"/>
                <a:sym typeface="Quicksand Medium"/>
              </a:rPr>
              <a:t>It’s totally up to you.</a:t>
            </a:r>
            <a:r>
              <a:rPr lang="en-GB" sz="1300">
                <a:solidFill>
                  <a:srgbClr val="3C3C3B"/>
                </a:solidFill>
                <a:latin typeface="Quicksand"/>
                <a:ea typeface="Quicksand"/>
                <a:cs typeface="Quicksand"/>
                <a:sym typeface="Quicksand"/>
              </a:rPr>
              <a:t> You can say yes or no without upsetting us or any one else and without any impact to yourself, your child or people you know. You are more than welcome to join the conversation together with your child.</a:t>
            </a:r>
            <a:endParaRPr sz="1300">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300">
                <a:solidFill>
                  <a:srgbClr val="5D346E"/>
                </a:solidFill>
                <a:latin typeface="Quicksand Medium"/>
                <a:ea typeface="Quicksand Medium"/>
                <a:cs typeface="Quicksand Medium"/>
                <a:sym typeface="Quicksand Medium"/>
              </a:rPr>
              <a:t>You and your child have the right to privacy.</a:t>
            </a:r>
            <a:r>
              <a:rPr lang="en-GB" sz="1300">
                <a:solidFill>
                  <a:srgbClr val="3C3C3B"/>
                </a:solidFill>
                <a:latin typeface="Quicksand"/>
                <a:ea typeface="Quicksand"/>
                <a:cs typeface="Quicksand"/>
                <a:sym typeface="Quicksand"/>
              </a:rPr>
              <a:t> We don’t share anything that would identify your child with anyone. When we write up our research, we might use quotes from them, but never with their name or any other names mentioned.</a:t>
            </a:r>
            <a:endParaRPr sz="1300">
              <a:solidFill>
                <a:srgbClr val="3C3C3B"/>
              </a:solidFill>
              <a:latin typeface="Quicksand"/>
              <a:ea typeface="Quicksand"/>
              <a:cs typeface="Quicksand"/>
              <a:sym typeface="Quicksand"/>
            </a:endParaRPr>
          </a:p>
          <a:p>
            <a:pPr indent="0" lvl="0" marL="0" rtl="0" algn="l">
              <a:spcBef>
                <a:spcPts val="1000"/>
              </a:spcBef>
              <a:spcAft>
                <a:spcPts val="1000"/>
              </a:spcAft>
              <a:buClr>
                <a:schemeClr val="dk1"/>
              </a:buClr>
              <a:buSzPts val="1100"/>
              <a:buFont typeface="Arial"/>
              <a:buNone/>
            </a:pPr>
            <a:r>
              <a:rPr lang="en-GB" sz="1300">
                <a:solidFill>
                  <a:srgbClr val="5D346E"/>
                </a:solidFill>
                <a:latin typeface="Quicksand Medium"/>
                <a:ea typeface="Quicksand Medium"/>
                <a:cs typeface="Quicksand Medium"/>
                <a:sym typeface="Quicksand Medium"/>
              </a:rPr>
              <a:t>Your child has the right to decide how much they share, and how fast things go.</a:t>
            </a:r>
            <a:r>
              <a:rPr lang="en-GB" sz="1300">
                <a:solidFill>
                  <a:srgbClr val="3C3C3B"/>
                </a:solidFill>
                <a:latin typeface="Quicksand Medium"/>
                <a:ea typeface="Quicksand Medium"/>
                <a:cs typeface="Quicksand Medium"/>
                <a:sym typeface="Quicksand Medium"/>
              </a:rPr>
              <a:t> </a:t>
            </a:r>
            <a:r>
              <a:rPr lang="en-GB" sz="1300">
                <a:solidFill>
                  <a:srgbClr val="3C3C3B"/>
                </a:solidFill>
                <a:latin typeface="Quicksand"/>
                <a:ea typeface="Quicksand"/>
                <a:cs typeface="Quicksand"/>
                <a:sym typeface="Quicksand"/>
              </a:rPr>
              <a:t>We know we’re asking people to speak about stuff that can potentially be sensitive and emotional. They can choose not to answer questions that feel like too much - or take breaks - or stop if that feels right for them. It’s their call.</a:t>
            </a:r>
            <a:endParaRPr sz="1300">
              <a:solidFill>
                <a:srgbClr val="3C3C3B"/>
              </a:solidFill>
              <a:latin typeface="Quicksand"/>
              <a:ea typeface="Quicksand"/>
              <a:cs typeface="Quicksand"/>
              <a:sym typeface="Quicksand"/>
            </a:endParaRPr>
          </a:p>
        </p:txBody>
      </p:sp>
      <p:sp>
        <p:nvSpPr>
          <p:cNvPr id="288" name="Google Shape;288;p43"/>
          <p:cNvSpPr txBox="1"/>
          <p:nvPr>
            <p:ph idx="4294967295"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5D346E"/>
                </a:solidFill>
                <a:latin typeface="Quicksand"/>
                <a:ea typeface="Quicksand"/>
                <a:cs typeface="Quicksand"/>
                <a:sym typeface="Quicksand"/>
              </a:rPr>
              <a:t>Gathering informed consent</a:t>
            </a:r>
            <a:endParaRPr b="1" sz="1300">
              <a:solidFill>
                <a:srgbClr val="5D346E"/>
              </a:solidFill>
              <a:latin typeface="Quicksand"/>
              <a:ea typeface="Quicksand"/>
              <a:cs typeface="Quicksand"/>
              <a:sym typeface="Quicksand"/>
            </a:endParaRPr>
          </a:p>
        </p:txBody>
      </p:sp>
      <p:pic>
        <p:nvPicPr>
          <p:cNvPr id="289" name="Google Shape;289;p43"/>
          <p:cNvPicPr preferRelativeResize="0"/>
          <p:nvPr/>
        </p:nvPicPr>
        <p:blipFill>
          <a:blip r:embed="rId3">
            <a:alphaModFix/>
          </a:blip>
          <a:stretch>
            <a:fillRect/>
          </a:stretch>
        </p:blipFill>
        <p:spPr>
          <a:xfrm>
            <a:off x="8506099" y="540000"/>
            <a:ext cx="1619374" cy="531350"/>
          </a:xfrm>
          <a:prstGeom prst="rect">
            <a:avLst/>
          </a:prstGeom>
          <a:noFill/>
          <a:ln>
            <a:noFill/>
          </a:ln>
        </p:spPr>
      </p:pic>
      <p:sp>
        <p:nvSpPr>
          <p:cNvPr id="290" name="Google Shape;290;p43"/>
          <p:cNvSpPr txBox="1"/>
          <p:nvPr/>
        </p:nvSpPr>
        <p:spPr>
          <a:xfrm>
            <a:off x="5387575" y="1515900"/>
            <a:ext cx="4737900" cy="3570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300">
                <a:solidFill>
                  <a:srgbClr val="5D346E"/>
                </a:solidFill>
                <a:latin typeface="Quicksand Medium"/>
                <a:ea typeface="Quicksand Medium"/>
                <a:cs typeface="Quicksand Medium"/>
                <a:sym typeface="Quicksand Medium"/>
              </a:rPr>
              <a:t>They have the right not to be judged for what they share with us.</a:t>
            </a:r>
            <a:r>
              <a:rPr lang="en-GB" sz="1300">
                <a:solidFill>
                  <a:srgbClr val="3C3C3B"/>
                </a:solidFill>
                <a:latin typeface="Quicksand Medium"/>
                <a:ea typeface="Quicksand Medium"/>
                <a:cs typeface="Quicksand Medium"/>
                <a:sym typeface="Quicksand Medium"/>
              </a:rPr>
              <a:t> </a:t>
            </a:r>
            <a:r>
              <a:rPr lang="en-GB" sz="1300">
                <a:solidFill>
                  <a:srgbClr val="3C3C3B"/>
                </a:solidFill>
                <a:latin typeface="Quicksand"/>
                <a:ea typeface="Quicksand"/>
                <a:cs typeface="Quicksand"/>
                <a:sym typeface="Quicksand"/>
              </a:rPr>
              <a:t>We know that stuff can happen for many reasons, many of which are out of our control. We value their honesty and no one will be judged on their views.</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5D346E"/>
                </a:solidFill>
                <a:latin typeface="Quicksand Medium"/>
                <a:ea typeface="Quicksand Medium"/>
                <a:cs typeface="Quicksand Medium"/>
                <a:sym typeface="Quicksand Medium"/>
              </a:rPr>
              <a:t>You and your child have the right for their data to be held safely</a:t>
            </a:r>
            <a:r>
              <a:rPr lang="en-GB" sz="1300">
                <a:solidFill>
                  <a:srgbClr val="3C3C3B"/>
                </a:solidFill>
                <a:latin typeface="Quicksand"/>
                <a:ea typeface="Quicksand"/>
                <a:cs typeface="Quicksand"/>
                <a:sym typeface="Quicksand"/>
              </a:rPr>
              <a:t>. We make sure there’s no way they can be identified by taking part, and that their privacy isn’t compromised. This is a separate conversation and details will not be held on their case file.</a:t>
            </a:r>
            <a:endParaRPr sz="13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300">
                <a:solidFill>
                  <a:srgbClr val="5D346E"/>
                </a:solidFill>
                <a:latin typeface="Quicksand Medium"/>
                <a:ea typeface="Quicksand Medium"/>
                <a:cs typeface="Quicksand Medium"/>
                <a:sym typeface="Quicksand Medium"/>
              </a:rPr>
              <a:t>You and your child have a right to change your/their mind, or ‘withdraw consent’ at any time</a:t>
            </a:r>
            <a:r>
              <a:rPr lang="en-GB" sz="1300">
                <a:solidFill>
                  <a:srgbClr val="3C3C3B"/>
                </a:solidFill>
                <a:latin typeface="Quicksand"/>
                <a:ea typeface="Quicksand"/>
                <a:cs typeface="Quicksand"/>
                <a:sym typeface="Quicksand"/>
              </a:rPr>
              <a:t>. This can be before, during, or after the session. Just ask us to delete any data. It’s no problem.</a:t>
            </a:r>
            <a:endParaRPr sz="1300">
              <a:solidFill>
                <a:srgbClr val="3C3C3B"/>
              </a:solidFill>
              <a:latin typeface="Quicksand"/>
              <a:ea typeface="Quicksand"/>
              <a:cs typeface="Quicksand"/>
              <a:sym typeface="Quicksand"/>
            </a:endParaRPr>
          </a:p>
          <a:p>
            <a:pPr indent="0" lvl="0" marL="0" rtl="0" algn="l">
              <a:spcBef>
                <a:spcPts val="1000"/>
              </a:spcBef>
              <a:spcAft>
                <a:spcPts val="1000"/>
              </a:spcAft>
              <a:buNone/>
            </a:pPr>
            <a:r>
              <a:rPr lang="en-GB" sz="1300">
                <a:solidFill>
                  <a:srgbClr val="5D346E"/>
                </a:solidFill>
                <a:latin typeface="Quicksand Medium"/>
                <a:ea typeface="Quicksand Medium"/>
                <a:cs typeface="Quicksand Medium"/>
                <a:sym typeface="Quicksand Medium"/>
              </a:rPr>
              <a:t>You and your child have the right to ask questions</a:t>
            </a:r>
            <a:r>
              <a:rPr lang="en-GB" sz="1300">
                <a:solidFill>
                  <a:srgbClr val="3C3C3B"/>
                </a:solidFill>
                <a:latin typeface="Quicksand"/>
                <a:ea typeface="Quicksand"/>
                <a:cs typeface="Quicksand"/>
                <a:sym typeface="Quicksand"/>
              </a:rPr>
              <a:t>, or get in touch if you have a complaint, any time.</a:t>
            </a:r>
            <a:endParaRPr sz="1300">
              <a:solidFill>
                <a:srgbClr val="3C3C3B"/>
              </a:solidFill>
              <a:latin typeface="Quicksand"/>
              <a:ea typeface="Quicksand"/>
              <a:cs typeface="Quicksand"/>
              <a:sym typeface="Quicksa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108" name="Shape 108"/>
        <p:cNvGrpSpPr/>
        <p:nvPr/>
      </p:nvGrpSpPr>
      <p:grpSpPr>
        <a:xfrm>
          <a:off x="0" y="0"/>
          <a:ext cx="0" cy="0"/>
          <a:chOff x="0" y="0"/>
          <a:chExt cx="0" cy="0"/>
        </a:xfrm>
      </p:grpSpPr>
      <p:sp>
        <p:nvSpPr>
          <p:cNvPr id="109" name="Google Shape;109;p26"/>
          <p:cNvSpPr txBox="1"/>
          <p:nvPr/>
        </p:nvSpPr>
        <p:spPr>
          <a:xfrm>
            <a:off x="566525" y="540000"/>
            <a:ext cx="7062600" cy="1131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Arial"/>
              <a:buNone/>
            </a:pPr>
            <a:r>
              <a:rPr lang="en-GB" sz="2800">
                <a:solidFill>
                  <a:srgbClr val="008E79"/>
                </a:solidFill>
                <a:latin typeface="Quicksand"/>
                <a:ea typeface="Quicksand"/>
                <a:cs typeface="Quicksand"/>
                <a:sym typeface="Quicksand"/>
              </a:rPr>
              <a:t>Rochdale: </a:t>
            </a:r>
            <a:endParaRPr sz="2800">
              <a:solidFill>
                <a:srgbClr val="008E79"/>
              </a:solidFill>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2800"/>
              <a:buFont typeface="Arial"/>
              <a:buNone/>
            </a:pPr>
            <a:r>
              <a:rPr b="1" lang="en-GB" sz="2800">
                <a:solidFill>
                  <a:srgbClr val="008E79"/>
                </a:solidFill>
                <a:latin typeface="Quicksand"/>
                <a:ea typeface="Quicksand"/>
                <a:cs typeface="Quicksand"/>
                <a:sym typeface="Quicksand"/>
              </a:rPr>
              <a:t>A trauma-informed borough</a:t>
            </a:r>
            <a:endParaRPr b="1" i="0" sz="2800" u="none" cap="none" strike="noStrike">
              <a:solidFill>
                <a:srgbClr val="008E79"/>
              </a:solidFill>
              <a:latin typeface="Quicksand"/>
              <a:ea typeface="Quicksand"/>
              <a:cs typeface="Quicksand"/>
              <a:sym typeface="Quicksand"/>
            </a:endParaRPr>
          </a:p>
        </p:txBody>
      </p:sp>
      <p:sp>
        <p:nvSpPr>
          <p:cNvPr id="110" name="Google Shape;110;p26"/>
          <p:cNvSpPr txBox="1"/>
          <p:nvPr/>
        </p:nvSpPr>
        <p:spPr>
          <a:xfrm>
            <a:off x="553250" y="2797800"/>
            <a:ext cx="4231500" cy="2251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000"/>
              </a:spcAft>
              <a:buClr>
                <a:schemeClr val="dk1"/>
              </a:buClr>
              <a:buSzPts val="1100"/>
              <a:buFont typeface="Arial"/>
              <a:buNone/>
            </a:pPr>
            <a:r>
              <a:rPr lang="en-GB" sz="1700">
                <a:solidFill>
                  <a:srgbClr val="008E79"/>
                </a:solidFill>
                <a:latin typeface="Quicksand SemiBold"/>
                <a:ea typeface="Quicksand SemiBold"/>
                <a:cs typeface="Quicksand SemiBold"/>
                <a:sym typeface="Quicksand SemiBold"/>
              </a:rPr>
              <a:t>This document sets out the proposed approach for capturing and recording the voices of people who have experienced trauma and who have received support. It is designed to be used by frontline practitioners who work directly with people.</a:t>
            </a:r>
            <a:endParaRPr sz="1500">
              <a:solidFill>
                <a:srgbClr val="008E79"/>
              </a:solidFill>
              <a:latin typeface="Quicksand"/>
              <a:ea typeface="Quicksand"/>
              <a:cs typeface="Quicksand"/>
              <a:sym typeface="Quicksand"/>
            </a:endParaRPr>
          </a:p>
        </p:txBody>
      </p:sp>
      <p:sp>
        <p:nvSpPr>
          <p:cNvPr id="111" name="Google Shape;111;p26"/>
          <p:cNvSpPr txBox="1"/>
          <p:nvPr/>
        </p:nvSpPr>
        <p:spPr>
          <a:xfrm>
            <a:off x="5458725" y="2797800"/>
            <a:ext cx="4680000" cy="4222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GB" sz="1300">
                <a:solidFill>
                  <a:srgbClr val="3C3C3B"/>
                </a:solidFill>
                <a:latin typeface="Quicksand"/>
                <a:ea typeface="Quicksand"/>
                <a:cs typeface="Quicksand"/>
                <a:sym typeface="Quicksand"/>
              </a:rPr>
              <a:t>Interviews with children, young people and adults can provide insights into:</a:t>
            </a:r>
            <a:endParaRPr sz="1300">
              <a:solidFill>
                <a:srgbClr val="3C3C3B"/>
              </a:solidFill>
              <a:latin typeface="Quicksand"/>
              <a:ea typeface="Quicksand"/>
              <a:cs typeface="Quicksand"/>
              <a:sym typeface="Quicksand"/>
            </a:endParaRPr>
          </a:p>
          <a:p>
            <a:pPr indent="-311150" lvl="0" marL="457200" rtl="0" algn="l">
              <a:lnSpc>
                <a:spcPct val="115000"/>
              </a:lnSpc>
              <a:spcBef>
                <a:spcPts val="10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Service User perspectives on the support they’ve been receiving</a:t>
            </a:r>
            <a:endParaRPr sz="1300">
              <a:solidFill>
                <a:srgbClr val="3C3C3B"/>
              </a:solidFill>
              <a:latin typeface="Quicksand"/>
              <a:ea typeface="Quicksand"/>
              <a:cs typeface="Quicksand"/>
              <a:sym typeface="Quicksand"/>
            </a:endParaRPr>
          </a:p>
          <a:p>
            <a:pPr indent="-311150" lvl="0" marL="457200" rtl="0" algn="l">
              <a:lnSpc>
                <a:spcPct val="115000"/>
              </a:lnSpc>
              <a:spcBef>
                <a:spcPts val="6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What worked well and why</a:t>
            </a:r>
            <a:endParaRPr sz="1300">
              <a:solidFill>
                <a:srgbClr val="3C3C3B"/>
              </a:solidFill>
              <a:latin typeface="Quicksand"/>
              <a:ea typeface="Quicksand"/>
              <a:cs typeface="Quicksand"/>
              <a:sym typeface="Quicksand"/>
            </a:endParaRPr>
          </a:p>
          <a:p>
            <a:pPr indent="-311150" lvl="0" marL="457200" rtl="0" algn="l">
              <a:lnSpc>
                <a:spcPct val="115000"/>
              </a:lnSpc>
              <a:spcBef>
                <a:spcPts val="6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What hasn’t worked well and why</a:t>
            </a:r>
            <a:endParaRPr sz="1300">
              <a:solidFill>
                <a:srgbClr val="3C3C3B"/>
              </a:solidFill>
              <a:latin typeface="Quicksand"/>
              <a:ea typeface="Quicksand"/>
              <a:cs typeface="Quicksand"/>
              <a:sym typeface="Quicksand"/>
            </a:endParaRPr>
          </a:p>
          <a:p>
            <a:pPr indent="-311150" lvl="0" marL="457200" rtl="0" algn="l">
              <a:lnSpc>
                <a:spcPct val="115000"/>
              </a:lnSpc>
              <a:spcBef>
                <a:spcPts val="600"/>
              </a:spcBef>
              <a:spcAft>
                <a:spcPts val="0"/>
              </a:spcAft>
              <a:buClr>
                <a:srgbClr val="3C3C3B"/>
              </a:buClr>
              <a:buSzPts val="1300"/>
              <a:buFont typeface="Quicksand"/>
              <a:buChar char="●"/>
            </a:pPr>
            <a:r>
              <a:rPr lang="en-GB" sz="1300">
                <a:solidFill>
                  <a:srgbClr val="3C3C3B"/>
                </a:solidFill>
                <a:latin typeface="Quicksand"/>
                <a:ea typeface="Quicksand"/>
                <a:cs typeface="Quicksand"/>
                <a:sym typeface="Quicksand"/>
              </a:rPr>
              <a:t>How does this link to our understanding of trauma-informed practice </a:t>
            </a:r>
            <a:endParaRPr sz="1300">
              <a:solidFill>
                <a:srgbClr val="3C3C3B"/>
              </a:solidFill>
              <a:latin typeface="Quicksand"/>
              <a:ea typeface="Quicksand"/>
              <a:cs typeface="Quicksand"/>
              <a:sym typeface="Quicksand"/>
            </a:endParaRPr>
          </a:p>
          <a:p>
            <a:pPr indent="0" lvl="0" marL="0" rtl="0" algn="l">
              <a:lnSpc>
                <a:spcPct val="115000"/>
              </a:lnSpc>
              <a:spcBef>
                <a:spcPts val="1000"/>
              </a:spcBef>
              <a:spcAft>
                <a:spcPts val="0"/>
              </a:spcAft>
              <a:buNone/>
            </a:pPr>
            <a:r>
              <a:rPr lang="en-GB" sz="1300">
                <a:solidFill>
                  <a:srgbClr val="3C3C3B"/>
                </a:solidFill>
                <a:latin typeface="Quicksand"/>
                <a:ea typeface="Quicksand"/>
                <a:cs typeface="Quicksand"/>
                <a:sym typeface="Quicksand"/>
              </a:rPr>
              <a:t>This pack provides </a:t>
            </a:r>
            <a:r>
              <a:rPr lang="en-GB" sz="1300">
                <a:solidFill>
                  <a:srgbClr val="3C3C3B"/>
                </a:solidFill>
                <a:latin typeface="Quicksand"/>
                <a:ea typeface="Quicksand"/>
                <a:cs typeface="Quicksand"/>
                <a:sym typeface="Quicksand"/>
              </a:rPr>
              <a:t>context on the purpose of deep listening interviews, a rough outline of the interview shape, </a:t>
            </a:r>
            <a:r>
              <a:rPr lang="en-GB" sz="1300">
                <a:solidFill>
                  <a:srgbClr val="3C3C3B"/>
                </a:solidFill>
                <a:latin typeface="Quicksand"/>
                <a:ea typeface="Quicksand"/>
                <a:cs typeface="Quicksand"/>
                <a:sym typeface="Quicksand"/>
              </a:rPr>
              <a:t>guidance on how to conduct and write up the interviews and consent forms.</a:t>
            </a:r>
            <a:endParaRPr sz="1300">
              <a:solidFill>
                <a:srgbClr val="3C3C3B"/>
              </a:solidFill>
              <a:latin typeface="Quicksand"/>
              <a:ea typeface="Quicksand"/>
              <a:cs typeface="Quicksand"/>
              <a:sym typeface="Quicksand"/>
            </a:endParaRPr>
          </a:p>
          <a:p>
            <a:pPr indent="0" lvl="0" marL="0" rtl="0" algn="l">
              <a:lnSpc>
                <a:spcPct val="115000"/>
              </a:lnSpc>
              <a:spcBef>
                <a:spcPts val="1000"/>
              </a:spcBef>
              <a:spcAft>
                <a:spcPts val="1000"/>
              </a:spcAft>
              <a:buNone/>
            </a:pPr>
            <a:r>
              <a:rPr lang="en-GB" sz="1300">
                <a:solidFill>
                  <a:srgbClr val="3C3C3B"/>
                </a:solidFill>
                <a:latin typeface="Quicksand"/>
                <a:ea typeface="Quicksand"/>
                <a:cs typeface="Quicksand"/>
                <a:sym typeface="Quicksand"/>
              </a:rPr>
              <a:t>Findings should be discussed with team leaders and colleagues in a facilitated way to inform new ways of working.</a:t>
            </a:r>
            <a:endParaRPr sz="1300">
              <a:solidFill>
                <a:srgbClr val="3C3C3B"/>
              </a:solidFill>
              <a:highlight>
                <a:schemeClr val="lt1"/>
              </a:highlight>
              <a:latin typeface="Quicksand"/>
              <a:ea typeface="Quicksand"/>
              <a:cs typeface="Quicksand"/>
              <a:sym typeface="Quicksand"/>
            </a:endParaRPr>
          </a:p>
        </p:txBody>
      </p:sp>
      <p:pic>
        <p:nvPicPr>
          <p:cNvPr id="112" name="Google Shape;112;p26"/>
          <p:cNvPicPr preferRelativeResize="0"/>
          <p:nvPr/>
        </p:nvPicPr>
        <p:blipFill>
          <a:blip r:embed="rId3">
            <a:alphaModFix/>
          </a:blip>
          <a:stretch>
            <a:fillRect/>
          </a:stretch>
        </p:blipFill>
        <p:spPr>
          <a:xfrm>
            <a:off x="8506099" y="540000"/>
            <a:ext cx="1619374" cy="5313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95" name="Shape 295"/>
        <p:cNvGrpSpPr/>
        <p:nvPr/>
      </p:nvGrpSpPr>
      <p:grpSpPr>
        <a:xfrm>
          <a:off x="0" y="0"/>
          <a:ext cx="0" cy="0"/>
          <a:chOff x="0" y="0"/>
          <a:chExt cx="0" cy="0"/>
        </a:xfrm>
      </p:grpSpPr>
      <p:sp>
        <p:nvSpPr>
          <p:cNvPr id="296" name="Google Shape;296;p44"/>
          <p:cNvSpPr/>
          <p:nvPr/>
        </p:nvSpPr>
        <p:spPr>
          <a:xfrm>
            <a:off x="566525" y="1440375"/>
            <a:ext cx="4779300" cy="5575800"/>
          </a:xfrm>
          <a:prstGeom prst="roundRect">
            <a:avLst>
              <a:gd fmla="val 3825" name="adj"/>
            </a:avLst>
          </a:prstGeom>
          <a:solidFill>
            <a:srgbClr val="5D346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rgbClr val="FFFFFF"/>
                </a:solidFill>
                <a:latin typeface="Quicksand"/>
                <a:ea typeface="Quicksand"/>
                <a:cs typeface="Quicksand"/>
                <a:sym typeface="Quicksand"/>
              </a:rPr>
              <a:t>By consenting, I confirm that I understand:</a:t>
            </a:r>
            <a:endParaRPr b="1">
              <a:solidFill>
                <a:srgbClr val="FFFFFF"/>
              </a:solidFill>
              <a:latin typeface="Quicksand"/>
              <a:ea typeface="Quicksand"/>
              <a:cs typeface="Quicksand"/>
              <a:sym typeface="Quicksand"/>
            </a:endParaRPr>
          </a:p>
          <a:p>
            <a:pPr indent="0" lvl="0" marL="0" rtl="0" algn="l">
              <a:spcBef>
                <a:spcPts val="1000"/>
              </a:spcBef>
              <a:spcAft>
                <a:spcPts val="0"/>
              </a:spcAft>
              <a:buNone/>
            </a:pPr>
            <a:r>
              <a:rPr lang="en-GB" sz="1300">
                <a:solidFill>
                  <a:srgbClr val="FFFFFF"/>
                </a:solidFill>
                <a:latin typeface="Quicksand Medium"/>
                <a:ea typeface="Quicksand Medium"/>
                <a:cs typeface="Quicksand Medium"/>
                <a:sym typeface="Quicksand Medium"/>
              </a:rPr>
              <a:t>My child taking part in this research is </a:t>
            </a:r>
            <a:r>
              <a:rPr b="1" lang="en-GB" sz="1300">
                <a:solidFill>
                  <a:srgbClr val="FFFFFF"/>
                </a:solidFill>
                <a:latin typeface="Quicksand"/>
                <a:ea typeface="Quicksand"/>
                <a:cs typeface="Quicksand"/>
                <a:sym typeface="Quicksand"/>
              </a:rPr>
              <a:t>my and my child’s choice.</a:t>
            </a:r>
            <a:endParaRPr b="1" sz="1300">
              <a:solidFill>
                <a:srgbClr val="FFFFFF"/>
              </a:solidFill>
              <a:latin typeface="Quicksand"/>
              <a:ea typeface="Quicksand"/>
              <a:cs typeface="Quicksand"/>
              <a:sym typeface="Quicksand"/>
            </a:endParaRPr>
          </a:p>
          <a:p>
            <a:pPr indent="0" lvl="0" marL="0" rtl="0" algn="l">
              <a:spcBef>
                <a:spcPts val="1000"/>
              </a:spcBef>
              <a:spcAft>
                <a:spcPts val="0"/>
              </a:spcAft>
              <a:buNone/>
            </a:pPr>
            <a:r>
              <a:rPr lang="en-GB" sz="1300">
                <a:solidFill>
                  <a:srgbClr val="FFFFFF"/>
                </a:solidFill>
                <a:latin typeface="Quicksand Medium"/>
                <a:ea typeface="Quicksand Medium"/>
                <a:cs typeface="Quicksand Medium"/>
                <a:sym typeface="Quicksand Medium"/>
              </a:rPr>
              <a:t>What I share in the conversation will be used to help people who make decisions in Rochdale better understand the experiences of children, young people and adults.  Any quotes from my child won’t include their name or any other names mentioned in the conversation.</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0"/>
              </a:spcAft>
              <a:buNone/>
            </a:pPr>
            <a:r>
              <a:rPr lang="en-GB" sz="1300">
                <a:solidFill>
                  <a:srgbClr val="FFFFFF"/>
                </a:solidFill>
                <a:latin typeface="Quicksand Medium"/>
                <a:ea typeface="Quicksand Medium"/>
                <a:cs typeface="Quicksand Medium"/>
                <a:sym typeface="Quicksand Medium"/>
              </a:rPr>
              <a:t>Anything they share is held securely. Anything that might identify them or anyone else is deleted when the report is published. All data is deleted within 1 year.</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0"/>
              </a:spcAft>
              <a:buNone/>
            </a:pPr>
            <a:r>
              <a:rPr lang="en-GB" sz="1300">
                <a:solidFill>
                  <a:srgbClr val="FFFFFF"/>
                </a:solidFill>
                <a:latin typeface="Quicksand Medium"/>
                <a:ea typeface="Quicksand Medium"/>
                <a:cs typeface="Quicksand Medium"/>
                <a:sym typeface="Quicksand Medium"/>
              </a:rPr>
              <a:t>Parents are welcome to join the conversation, although they don’t have to. If anything makes me or my child uncomfortable, they want to stop and take a break, or there’s a question they don’t want to answer, that’s not a problem. </a:t>
            </a:r>
            <a:r>
              <a:rPr b="1" lang="en-GB" sz="1300">
                <a:solidFill>
                  <a:srgbClr val="FFFFFF"/>
                </a:solidFill>
                <a:latin typeface="Quicksand"/>
                <a:ea typeface="Quicksand"/>
                <a:cs typeface="Quicksand"/>
                <a:sym typeface="Quicksand"/>
              </a:rPr>
              <a:t>Raising concerns won’t cause trouble, it won’t change relationships with services, and it won’t mean anyone is judged in any way.</a:t>
            </a:r>
            <a:r>
              <a:rPr lang="en-GB" sz="1300">
                <a:solidFill>
                  <a:srgbClr val="FFFFFF"/>
                </a:solidFill>
                <a:latin typeface="Quicksand Medium"/>
                <a:ea typeface="Quicksand Medium"/>
                <a:cs typeface="Quicksand Medium"/>
                <a:sym typeface="Quicksand Medium"/>
              </a:rPr>
              <a:t> Comfort is the most important thing.</a:t>
            </a:r>
            <a:endParaRPr sz="1300">
              <a:solidFill>
                <a:srgbClr val="FFFFFF"/>
              </a:solidFill>
              <a:latin typeface="Quicksand Medium"/>
              <a:ea typeface="Quicksand Medium"/>
              <a:cs typeface="Quicksand Medium"/>
              <a:sym typeface="Quicksand Medium"/>
            </a:endParaRPr>
          </a:p>
          <a:p>
            <a:pPr indent="0" lvl="0" marL="0" rtl="0" algn="l">
              <a:spcBef>
                <a:spcPts val="1000"/>
              </a:spcBef>
              <a:spcAft>
                <a:spcPts val="1000"/>
              </a:spcAft>
              <a:buNone/>
            </a:pPr>
            <a:r>
              <a:rPr lang="en-GB" sz="1300">
                <a:solidFill>
                  <a:srgbClr val="FFFFFF"/>
                </a:solidFill>
                <a:latin typeface="Quicksand Medium"/>
                <a:ea typeface="Quicksand Medium"/>
                <a:cs typeface="Quicksand Medium"/>
                <a:sym typeface="Quicksand Medium"/>
              </a:rPr>
              <a:t>I can withdraw consent at any time - even after the interview is over -  which would mean nothing that was shared will be used. It will all be deleted.</a:t>
            </a:r>
            <a:endParaRPr sz="1300">
              <a:solidFill>
                <a:srgbClr val="FFFFFF"/>
              </a:solidFill>
              <a:latin typeface="Quicksand Medium"/>
              <a:ea typeface="Quicksand Medium"/>
              <a:cs typeface="Quicksand Medium"/>
              <a:sym typeface="Quicksand Medium"/>
            </a:endParaRPr>
          </a:p>
        </p:txBody>
      </p:sp>
      <p:sp>
        <p:nvSpPr>
          <p:cNvPr id="297" name="Google Shape;297;p44"/>
          <p:cNvSpPr txBox="1"/>
          <p:nvPr>
            <p:ph idx="4294967295" type="title"/>
          </p:nvPr>
        </p:nvSpPr>
        <p:spPr>
          <a:xfrm>
            <a:off x="566525" y="540000"/>
            <a:ext cx="9558900" cy="5313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5D346E"/>
                </a:solidFill>
                <a:latin typeface="Quicksand"/>
                <a:ea typeface="Quicksand"/>
                <a:cs typeface="Quicksand"/>
                <a:sym typeface="Quicksand"/>
              </a:rPr>
              <a:t>Gathering informed consent</a:t>
            </a:r>
            <a:endParaRPr b="1" sz="1300">
              <a:solidFill>
                <a:srgbClr val="5D346E"/>
              </a:solidFill>
              <a:latin typeface="Quicksand"/>
              <a:ea typeface="Quicksand"/>
              <a:cs typeface="Quicksand"/>
              <a:sym typeface="Quicksand"/>
            </a:endParaRPr>
          </a:p>
        </p:txBody>
      </p:sp>
      <p:pic>
        <p:nvPicPr>
          <p:cNvPr id="298" name="Google Shape;298;p44"/>
          <p:cNvPicPr preferRelativeResize="0"/>
          <p:nvPr/>
        </p:nvPicPr>
        <p:blipFill>
          <a:blip r:embed="rId3">
            <a:alphaModFix/>
          </a:blip>
          <a:stretch>
            <a:fillRect/>
          </a:stretch>
        </p:blipFill>
        <p:spPr>
          <a:xfrm>
            <a:off x="8506099" y="540000"/>
            <a:ext cx="1619374" cy="531350"/>
          </a:xfrm>
          <a:prstGeom prst="rect">
            <a:avLst/>
          </a:prstGeom>
          <a:noFill/>
          <a:ln>
            <a:noFill/>
          </a:ln>
        </p:spPr>
      </p:pic>
      <p:graphicFrame>
        <p:nvGraphicFramePr>
          <p:cNvPr id="299" name="Google Shape;299;p44"/>
          <p:cNvGraphicFramePr/>
          <p:nvPr/>
        </p:nvGraphicFramePr>
        <p:xfrm>
          <a:off x="5624463" y="3782525"/>
          <a:ext cx="3000000" cy="3000000"/>
        </p:xfrm>
        <a:graphic>
          <a:graphicData uri="http://schemas.openxmlformats.org/drawingml/2006/table">
            <a:tbl>
              <a:tblPr>
                <a:noFill/>
                <a:tableStyleId>{198AC42A-B443-4DBB-BCDB-FE25EF483551}</a:tableStyleId>
              </a:tblPr>
              <a:tblGrid>
                <a:gridCol w="660675"/>
                <a:gridCol w="3833425"/>
              </a:tblGrid>
              <a:tr h="100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Name</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5D346E"/>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tcPr>
                </a:tc>
              </a:tr>
            </a:tbl>
          </a:graphicData>
        </a:graphic>
      </p:graphicFrame>
      <p:graphicFrame>
        <p:nvGraphicFramePr>
          <p:cNvPr id="300" name="Google Shape;300;p44"/>
          <p:cNvGraphicFramePr/>
          <p:nvPr/>
        </p:nvGraphicFramePr>
        <p:xfrm>
          <a:off x="5631375" y="3129438"/>
          <a:ext cx="3000000" cy="3000000"/>
        </p:xfrm>
        <a:graphic>
          <a:graphicData uri="http://schemas.openxmlformats.org/drawingml/2006/table">
            <a:tbl>
              <a:tblPr>
                <a:noFill/>
                <a:tableStyleId>{198AC42A-B443-4DBB-BCDB-FE25EF483551}</a:tableStyleId>
              </a:tblPr>
              <a:tblGrid>
                <a:gridCol w="606375"/>
                <a:gridCol w="3887725"/>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Date</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5D346E"/>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tcPr>
                </a:tc>
              </a:tr>
            </a:tbl>
          </a:graphicData>
        </a:graphic>
      </p:graphicFrame>
      <p:graphicFrame>
        <p:nvGraphicFramePr>
          <p:cNvPr id="301" name="Google Shape;301;p44"/>
          <p:cNvGraphicFramePr/>
          <p:nvPr/>
        </p:nvGraphicFramePr>
        <p:xfrm>
          <a:off x="5624450" y="4618488"/>
          <a:ext cx="3000000" cy="3000000"/>
        </p:xfrm>
        <a:graphic>
          <a:graphicData uri="http://schemas.openxmlformats.org/drawingml/2006/table">
            <a:tbl>
              <a:tblPr>
                <a:noFill/>
                <a:tableStyleId>{198AC42A-B443-4DBB-BCDB-FE25EF483551}</a:tableStyleId>
              </a:tblPr>
              <a:tblGrid>
                <a:gridCol w="4494100"/>
              </a:tblGrid>
              <a:tr h="100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Signature</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5D346E"/>
                    </a:solidFill>
                  </a:tcPr>
                </a:tc>
              </a:tr>
              <a:tr h="1415875">
                <a:tc>
                  <a:txBody>
                    <a:bodyPr/>
                    <a:lstStyle/>
                    <a:p>
                      <a:pPr indent="0" lvl="0" marL="0" rtl="0" algn="l">
                        <a:spcBef>
                          <a:spcPts val="0"/>
                        </a:spcBef>
                        <a:spcAft>
                          <a:spcPts val="0"/>
                        </a:spcAft>
                        <a:buNone/>
                      </a:pPr>
                      <a:r>
                        <a:t/>
                      </a:r>
                      <a:endParaRPr sz="1300">
                        <a:solidFill>
                          <a:srgbClr val="008E79"/>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FFFFFF"/>
                    </a:solidFill>
                  </a:tcPr>
                </a:tc>
              </a:tr>
            </a:tbl>
          </a:graphicData>
        </a:graphic>
      </p:graphicFrame>
      <p:sp>
        <p:nvSpPr>
          <p:cNvPr id="302" name="Google Shape;302;p44"/>
          <p:cNvSpPr txBox="1"/>
          <p:nvPr/>
        </p:nvSpPr>
        <p:spPr>
          <a:xfrm>
            <a:off x="5631425" y="2041238"/>
            <a:ext cx="44940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5D346E"/>
                </a:solidFill>
                <a:latin typeface="Quicksand"/>
                <a:ea typeface="Quicksand"/>
                <a:cs typeface="Quicksand"/>
                <a:sym typeface="Quicksand"/>
              </a:rPr>
              <a:t>Parents Consent:</a:t>
            </a:r>
            <a:endParaRPr b="1">
              <a:solidFill>
                <a:srgbClr val="5D346E"/>
              </a:solidFill>
              <a:latin typeface="Quicksand"/>
              <a:ea typeface="Quicksand"/>
              <a:cs typeface="Quicksand"/>
              <a:sym typeface="Quicksand"/>
            </a:endParaRPr>
          </a:p>
          <a:p>
            <a:pPr indent="0" lvl="0" marL="0" rtl="0" algn="l">
              <a:spcBef>
                <a:spcPts val="0"/>
              </a:spcBef>
              <a:spcAft>
                <a:spcPts val="0"/>
              </a:spcAft>
              <a:buNone/>
            </a:pPr>
            <a:r>
              <a:t/>
            </a:r>
            <a:endParaRPr>
              <a:solidFill>
                <a:srgbClr val="5D346E"/>
              </a:solidFill>
              <a:latin typeface="Quicksand Medium"/>
              <a:ea typeface="Quicksand Medium"/>
              <a:cs typeface="Quicksand Medium"/>
              <a:sym typeface="Quicksand Medium"/>
            </a:endParaRPr>
          </a:p>
          <a:p>
            <a:pPr indent="0" lvl="0" marL="0" rtl="0" algn="l">
              <a:spcBef>
                <a:spcPts val="0"/>
              </a:spcBef>
              <a:spcAft>
                <a:spcPts val="0"/>
              </a:spcAft>
              <a:buNone/>
            </a:pPr>
            <a:r>
              <a:rPr lang="en-GB">
                <a:solidFill>
                  <a:srgbClr val="5D346E"/>
                </a:solidFill>
                <a:latin typeface="Quicksand Medium"/>
                <a:ea typeface="Quicksand Medium"/>
                <a:cs typeface="Quicksand Medium"/>
                <a:sym typeface="Quicksand Medium"/>
              </a:rPr>
              <a:t>I agree to my child taking part in this activity.  </a:t>
            </a:r>
            <a:endParaRPr>
              <a:solidFill>
                <a:srgbClr val="5D346E"/>
              </a:solidFill>
              <a:latin typeface="Quicksand Medium"/>
              <a:ea typeface="Quicksand Medium"/>
              <a:cs typeface="Quicksand Medium"/>
              <a:sym typeface="Quicksand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7"/>
          <p:cNvSpPr txBox="1"/>
          <p:nvPr/>
        </p:nvSpPr>
        <p:spPr>
          <a:xfrm>
            <a:off x="566525" y="2271850"/>
            <a:ext cx="4779600" cy="4161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700">
                <a:solidFill>
                  <a:srgbClr val="008E79"/>
                </a:solidFill>
                <a:latin typeface="Quicksand SemiBold"/>
                <a:ea typeface="Quicksand SemiBold"/>
                <a:cs typeface="Quicksand SemiBold"/>
                <a:sym typeface="Quicksand SemiBold"/>
              </a:rPr>
              <a:t>To understand how children, young people and </a:t>
            </a:r>
            <a:r>
              <a:rPr lang="en-GB" sz="1700">
                <a:solidFill>
                  <a:srgbClr val="008E79"/>
                </a:solidFill>
                <a:latin typeface="Quicksand SemiBold"/>
                <a:ea typeface="Quicksand SemiBold"/>
                <a:cs typeface="Quicksand SemiBold"/>
                <a:sym typeface="Quicksand SemiBold"/>
              </a:rPr>
              <a:t>adults with experience of trauma are perceiving the support and services offered to them and what this tells us about trauma-informed working. </a:t>
            </a:r>
            <a:endParaRPr i="1" sz="1600">
              <a:solidFill>
                <a:srgbClr val="008E79"/>
              </a:solidFill>
              <a:latin typeface="Quicksand"/>
              <a:ea typeface="Quicksand"/>
              <a:cs typeface="Quicksand"/>
              <a:sym typeface="Quicksand"/>
            </a:endParaRPr>
          </a:p>
          <a:p>
            <a:pPr indent="-317500" lvl="0" marL="457200" rtl="0" algn="l">
              <a:spcBef>
                <a:spcPts val="2000"/>
              </a:spcBef>
              <a:spcAft>
                <a:spcPts val="0"/>
              </a:spcAft>
              <a:buClr>
                <a:srgbClr val="3C3C3B"/>
              </a:buClr>
              <a:buSzPts val="1400"/>
              <a:buFont typeface="Quicksand"/>
              <a:buAutoNum type="arabicPeriod"/>
            </a:pPr>
            <a:r>
              <a:rPr b="1" lang="en-GB">
                <a:solidFill>
                  <a:srgbClr val="3C3C3B"/>
                </a:solidFill>
                <a:latin typeface="Quicksand"/>
                <a:ea typeface="Quicksand"/>
                <a:cs typeface="Quicksand"/>
                <a:sym typeface="Quicksand"/>
              </a:rPr>
              <a:t>To draw out some reflections</a:t>
            </a:r>
            <a:r>
              <a:rPr lang="en-GB">
                <a:solidFill>
                  <a:srgbClr val="3C3C3B"/>
                </a:solidFill>
                <a:latin typeface="Quicksand"/>
                <a:ea typeface="Quicksand"/>
                <a:cs typeface="Quicksand"/>
                <a:sym typeface="Quicksand"/>
              </a:rPr>
              <a:t> on how current services are working for people: what is people’s experience of these services? How responsive are these services to the trauma our children, young people, adultes have experienced?</a:t>
            </a:r>
            <a:endParaRPr>
              <a:solidFill>
                <a:srgbClr val="3C3C3B"/>
              </a:solidFill>
              <a:latin typeface="Quicksand"/>
              <a:ea typeface="Quicksand"/>
              <a:cs typeface="Quicksand"/>
              <a:sym typeface="Quicksand"/>
            </a:endParaRPr>
          </a:p>
          <a:p>
            <a:pPr indent="-317500" lvl="0" marL="457200" rtl="0" algn="l">
              <a:spcBef>
                <a:spcPts val="1000"/>
              </a:spcBef>
              <a:spcAft>
                <a:spcPts val="0"/>
              </a:spcAft>
              <a:buClr>
                <a:srgbClr val="3C3C3B"/>
              </a:buClr>
              <a:buSzPts val="1400"/>
              <a:buFont typeface="Quicksand"/>
              <a:buAutoNum type="arabicPeriod"/>
            </a:pPr>
            <a:r>
              <a:rPr b="1" lang="en-GB">
                <a:solidFill>
                  <a:srgbClr val="3C3C3B"/>
                </a:solidFill>
                <a:latin typeface="Quicksand"/>
                <a:ea typeface="Quicksand"/>
                <a:cs typeface="Quicksand"/>
                <a:sym typeface="Quicksand"/>
              </a:rPr>
              <a:t>What does this tell us</a:t>
            </a:r>
            <a:r>
              <a:rPr lang="en-GB">
                <a:solidFill>
                  <a:srgbClr val="3C3C3B"/>
                </a:solidFill>
                <a:latin typeface="Quicksand"/>
                <a:ea typeface="Quicksand"/>
                <a:cs typeface="Quicksand"/>
                <a:sym typeface="Quicksand"/>
              </a:rPr>
              <a:t> about how we’re currently embedding trauma-informed practice?</a:t>
            </a:r>
            <a:endParaRPr>
              <a:solidFill>
                <a:srgbClr val="3C3C3B"/>
              </a:solidFill>
              <a:latin typeface="Quicksand"/>
              <a:ea typeface="Quicksand"/>
              <a:cs typeface="Quicksand"/>
              <a:sym typeface="Quicksand"/>
            </a:endParaRPr>
          </a:p>
          <a:p>
            <a:pPr indent="-317500" lvl="0" marL="457200" rtl="0" algn="l">
              <a:spcBef>
                <a:spcPts val="1000"/>
              </a:spcBef>
              <a:spcAft>
                <a:spcPts val="1000"/>
              </a:spcAft>
              <a:buClr>
                <a:srgbClr val="3C3C3B"/>
              </a:buClr>
              <a:buSzPts val="1400"/>
              <a:buFont typeface="Quicksand"/>
              <a:buAutoNum type="arabicPeriod"/>
            </a:pPr>
            <a:r>
              <a:rPr b="1" lang="en-GB">
                <a:solidFill>
                  <a:srgbClr val="3C3C3B"/>
                </a:solidFill>
                <a:latin typeface="Quicksand"/>
                <a:ea typeface="Quicksand"/>
                <a:cs typeface="Quicksand"/>
                <a:sym typeface="Quicksand"/>
              </a:rPr>
              <a:t>Developing actions </a:t>
            </a:r>
            <a:r>
              <a:rPr lang="en-GB">
                <a:solidFill>
                  <a:srgbClr val="3C3C3B"/>
                </a:solidFill>
                <a:latin typeface="Quicksand"/>
                <a:ea typeface="Quicksand"/>
                <a:cs typeface="Quicksand"/>
                <a:sym typeface="Quicksand"/>
              </a:rPr>
              <a:t>and </a:t>
            </a:r>
            <a:r>
              <a:rPr lang="en-GB">
                <a:solidFill>
                  <a:srgbClr val="3C3C3B"/>
                </a:solidFill>
                <a:latin typeface="Quicksand"/>
                <a:ea typeface="Quicksand"/>
                <a:cs typeface="Quicksand"/>
                <a:sym typeface="Quicksand"/>
              </a:rPr>
              <a:t>improved</a:t>
            </a:r>
            <a:r>
              <a:rPr lang="en-GB">
                <a:solidFill>
                  <a:srgbClr val="3C3C3B"/>
                </a:solidFill>
                <a:latin typeface="Quicksand"/>
                <a:ea typeface="Quicksand"/>
                <a:cs typeface="Quicksand"/>
                <a:sym typeface="Quicksand"/>
              </a:rPr>
              <a:t> ways of working based on children, young people and families’ input.</a:t>
            </a:r>
            <a:endParaRPr sz="1200">
              <a:solidFill>
                <a:srgbClr val="3C3C3B"/>
              </a:solidFill>
              <a:latin typeface="Quicksand"/>
              <a:ea typeface="Quicksand"/>
              <a:cs typeface="Quicksand"/>
              <a:sym typeface="Quicksand"/>
            </a:endParaRPr>
          </a:p>
        </p:txBody>
      </p:sp>
      <p:sp>
        <p:nvSpPr>
          <p:cNvPr id="118" name="Google Shape;118;p27"/>
          <p:cNvSpPr txBox="1"/>
          <p:nvPr/>
        </p:nvSpPr>
        <p:spPr>
          <a:xfrm>
            <a:off x="566525" y="540000"/>
            <a:ext cx="6436500" cy="94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GB" sz="2800">
                <a:solidFill>
                  <a:srgbClr val="008E79"/>
                </a:solidFill>
                <a:latin typeface="Quicksand"/>
                <a:ea typeface="Quicksand"/>
                <a:cs typeface="Quicksand"/>
                <a:sym typeface="Quicksand"/>
              </a:rPr>
              <a:t>Engaging with people in Rochdale</a:t>
            </a:r>
            <a:endParaRPr b="1" sz="2800">
              <a:solidFill>
                <a:srgbClr val="008E79"/>
              </a:solidFill>
              <a:latin typeface="Quicksand"/>
              <a:ea typeface="Quicksand"/>
              <a:cs typeface="Quicksand"/>
              <a:sym typeface="Quicksand"/>
            </a:endParaRPr>
          </a:p>
          <a:p>
            <a:pPr indent="0" lvl="0" marL="0" rtl="0" algn="l">
              <a:spcBef>
                <a:spcPts val="0"/>
              </a:spcBef>
              <a:spcAft>
                <a:spcPts val="0"/>
              </a:spcAft>
              <a:buClr>
                <a:schemeClr val="dk1"/>
              </a:buClr>
              <a:buSzPts val="2800"/>
              <a:buFont typeface="Arial"/>
              <a:buNone/>
            </a:pPr>
            <a:r>
              <a:rPr lang="en-GB" sz="2800">
                <a:solidFill>
                  <a:srgbClr val="008E79"/>
                </a:solidFill>
                <a:latin typeface="Quicksand"/>
                <a:ea typeface="Quicksand"/>
                <a:cs typeface="Quicksand"/>
                <a:sym typeface="Quicksand"/>
              </a:rPr>
              <a:t>Key objectives</a:t>
            </a:r>
            <a:endParaRPr sz="2800">
              <a:solidFill>
                <a:srgbClr val="008E79"/>
              </a:solidFill>
              <a:latin typeface="Quicksand"/>
              <a:ea typeface="Quicksand"/>
              <a:cs typeface="Quicksand"/>
              <a:sym typeface="Quicksand"/>
            </a:endParaRPr>
          </a:p>
        </p:txBody>
      </p:sp>
      <p:pic>
        <p:nvPicPr>
          <p:cNvPr id="119" name="Google Shape;119;p27"/>
          <p:cNvPicPr preferRelativeResize="0"/>
          <p:nvPr/>
        </p:nvPicPr>
        <p:blipFill>
          <a:blip r:embed="rId3">
            <a:alphaModFix/>
          </a:blip>
          <a:stretch>
            <a:fillRect/>
          </a:stretch>
        </p:blipFill>
        <p:spPr>
          <a:xfrm>
            <a:off x="8506099" y="540000"/>
            <a:ext cx="1619374" cy="531350"/>
          </a:xfrm>
          <a:prstGeom prst="rect">
            <a:avLst/>
          </a:prstGeom>
          <a:noFill/>
          <a:ln>
            <a:noFill/>
          </a:ln>
        </p:spPr>
      </p:pic>
      <p:pic>
        <p:nvPicPr>
          <p:cNvPr id="120" name="Google Shape;120;p27"/>
          <p:cNvPicPr preferRelativeResize="0"/>
          <p:nvPr/>
        </p:nvPicPr>
        <p:blipFill rotWithShape="1">
          <a:blip r:embed="rId4">
            <a:alphaModFix/>
          </a:blip>
          <a:srcRect b="1961" l="26420" r="15815" t="3725"/>
          <a:stretch/>
        </p:blipFill>
        <p:spPr>
          <a:xfrm>
            <a:off x="6179775" y="2430000"/>
            <a:ext cx="3678300" cy="4002900"/>
          </a:xfrm>
          <a:prstGeom prst="roundRect">
            <a:avLst>
              <a:gd fmla="val 4513" name="adj"/>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8"/>
          <p:cNvSpPr/>
          <p:nvPr/>
        </p:nvSpPr>
        <p:spPr>
          <a:xfrm rot="10800000">
            <a:off x="1289725" y="2231375"/>
            <a:ext cx="866100" cy="866100"/>
          </a:xfrm>
          <a:prstGeom prst="pie">
            <a:avLst>
              <a:gd fmla="val 0" name="adj1"/>
              <a:gd fmla="val 10773891" name="adj2"/>
            </a:avLst>
          </a:prstGeom>
          <a:solidFill>
            <a:srgbClr val="008E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8"/>
          <p:cNvSpPr/>
          <p:nvPr/>
        </p:nvSpPr>
        <p:spPr>
          <a:xfrm>
            <a:off x="557275" y="2649425"/>
            <a:ext cx="2331000" cy="2422200"/>
          </a:xfrm>
          <a:prstGeom prst="roundRect">
            <a:avLst>
              <a:gd fmla="val 8053" name="adj"/>
            </a:avLst>
          </a:prstGeom>
          <a:solidFill>
            <a:srgbClr val="FFFFFF"/>
          </a:solidFill>
          <a:ln cap="flat" cmpd="sng" w="19050">
            <a:solidFill>
              <a:srgbClr val="008E7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sz="1100">
                <a:solidFill>
                  <a:srgbClr val="008E79"/>
                </a:solidFill>
                <a:latin typeface="Quicksand"/>
                <a:ea typeface="Quicksand"/>
                <a:cs typeface="Quicksand"/>
                <a:sym typeface="Quicksand"/>
              </a:rPr>
              <a:t>Familiarise yourself with the materials and choose potential participants</a:t>
            </a:r>
            <a:r>
              <a:rPr lang="en-GB" sz="1100">
                <a:solidFill>
                  <a:srgbClr val="008E79"/>
                </a:solidFill>
                <a:latin typeface="Quicksand"/>
                <a:ea typeface="Quicksand"/>
                <a:cs typeface="Quicksand"/>
                <a:sym typeface="Quicksand"/>
              </a:rPr>
              <a:t> </a:t>
            </a:r>
            <a:endParaRPr sz="1100">
              <a:solidFill>
                <a:srgbClr val="008E79"/>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sz="1100">
                <a:solidFill>
                  <a:srgbClr val="3C3C3B"/>
                </a:solidFill>
                <a:latin typeface="Quicksand"/>
                <a:ea typeface="Quicksand"/>
                <a:cs typeface="Quicksand"/>
                <a:sym typeface="Quicksand"/>
              </a:rPr>
              <a:t>Read the context, purpose of this work; and the interview guide, story gathering template and consent forms</a:t>
            </a:r>
            <a:endParaRPr sz="1100">
              <a:solidFill>
                <a:srgbClr val="3C3C3B"/>
              </a:solidFill>
              <a:latin typeface="Quicksand"/>
              <a:ea typeface="Quicksand"/>
              <a:cs typeface="Quicksand"/>
              <a:sym typeface="Quicksand"/>
            </a:endParaRPr>
          </a:p>
          <a:p>
            <a:pPr indent="0" lvl="0" marL="0" rtl="0" algn="l">
              <a:spcBef>
                <a:spcPts val="1000"/>
              </a:spcBef>
              <a:spcAft>
                <a:spcPts val="1000"/>
              </a:spcAft>
              <a:buNone/>
            </a:pPr>
            <a:r>
              <a:rPr lang="en-GB" sz="1100">
                <a:solidFill>
                  <a:srgbClr val="3C3C3B"/>
                </a:solidFill>
                <a:latin typeface="Quicksand"/>
                <a:ea typeface="Quicksand"/>
                <a:cs typeface="Quicksand"/>
                <a:sym typeface="Quicksand"/>
              </a:rPr>
              <a:t>Think about which people you work with you could engage with on this work</a:t>
            </a:r>
            <a:endParaRPr>
              <a:solidFill>
                <a:srgbClr val="3C3C3B"/>
              </a:solidFill>
            </a:endParaRPr>
          </a:p>
        </p:txBody>
      </p:sp>
      <p:sp>
        <p:nvSpPr>
          <p:cNvPr id="127" name="Google Shape;127;p28"/>
          <p:cNvSpPr txBox="1"/>
          <p:nvPr/>
        </p:nvSpPr>
        <p:spPr>
          <a:xfrm>
            <a:off x="566525" y="540000"/>
            <a:ext cx="44154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GB" sz="2800">
                <a:solidFill>
                  <a:srgbClr val="008E79"/>
                </a:solidFill>
                <a:latin typeface="Quicksand"/>
                <a:ea typeface="Quicksand"/>
                <a:cs typeface="Quicksand"/>
                <a:sym typeface="Quicksand"/>
              </a:rPr>
              <a:t>Overview of the process</a:t>
            </a:r>
            <a:endParaRPr sz="2800">
              <a:solidFill>
                <a:srgbClr val="3C3C3B"/>
              </a:solidFill>
              <a:latin typeface="Quicksand"/>
              <a:ea typeface="Quicksand"/>
              <a:cs typeface="Quicksand"/>
              <a:sym typeface="Quicksand"/>
            </a:endParaRPr>
          </a:p>
        </p:txBody>
      </p:sp>
      <p:pic>
        <p:nvPicPr>
          <p:cNvPr id="128" name="Google Shape;128;p28"/>
          <p:cNvPicPr preferRelativeResize="0"/>
          <p:nvPr/>
        </p:nvPicPr>
        <p:blipFill>
          <a:blip r:embed="rId3">
            <a:alphaModFix/>
          </a:blip>
          <a:stretch>
            <a:fillRect/>
          </a:stretch>
        </p:blipFill>
        <p:spPr>
          <a:xfrm>
            <a:off x="8506099" y="540000"/>
            <a:ext cx="1619374" cy="531350"/>
          </a:xfrm>
          <a:prstGeom prst="rect">
            <a:avLst/>
          </a:prstGeom>
          <a:noFill/>
          <a:ln>
            <a:noFill/>
          </a:ln>
        </p:spPr>
      </p:pic>
      <p:sp>
        <p:nvSpPr>
          <p:cNvPr id="129" name="Google Shape;129;p28"/>
          <p:cNvSpPr txBox="1"/>
          <p:nvPr/>
        </p:nvSpPr>
        <p:spPr>
          <a:xfrm>
            <a:off x="1205275" y="2204275"/>
            <a:ext cx="1035000" cy="538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300">
                <a:solidFill>
                  <a:srgbClr val="FFFFFF"/>
                </a:solidFill>
                <a:latin typeface="Quicksand"/>
                <a:ea typeface="Quicksand"/>
                <a:cs typeface="Quicksand"/>
                <a:sym typeface="Quicksand"/>
              </a:rPr>
              <a:t>1</a:t>
            </a:r>
            <a:endParaRPr b="1" sz="2300">
              <a:solidFill>
                <a:srgbClr val="FFFFFF"/>
              </a:solidFill>
              <a:latin typeface="Quicksand"/>
              <a:ea typeface="Quicksand"/>
              <a:cs typeface="Quicksand"/>
              <a:sym typeface="Quicksand"/>
            </a:endParaRPr>
          </a:p>
        </p:txBody>
      </p:sp>
      <p:sp>
        <p:nvSpPr>
          <p:cNvPr id="130" name="Google Shape;130;p28"/>
          <p:cNvSpPr/>
          <p:nvPr/>
        </p:nvSpPr>
        <p:spPr>
          <a:xfrm rot="10800000">
            <a:off x="3705188" y="2244925"/>
            <a:ext cx="866100" cy="866100"/>
          </a:xfrm>
          <a:prstGeom prst="pie">
            <a:avLst>
              <a:gd fmla="val 0" name="adj1"/>
              <a:gd fmla="val 10773891" name="adj2"/>
            </a:avLst>
          </a:prstGeom>
          <a:solidFill>
            <a:srgbClr val="008E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8"/>
          <p:cNvSpPr/>
          <p:nvPr/>
        </p:nvSpPr>
        <p:spPr>
          <a:xfrm>
            <a:off x="2972750" y="2649425"/>
            <a:ext cx="2331000" cy="2706300"/>
          </a:xfrm>
          <a:prstGeom prst="roundRect">
            <a:avLst>
              <a:gd fmla="val 8053" name="adj"/>
            </a:avLst>
          </a:prstGeom>
          <a:solidFill>
            <a:srgbClr val="FFFFFF"/>
          </a:solidFill>
          <a:ln cap="flat" cmpd="sng" w="19050">
            <a:solidFill>
              <a:srgbClr val="008E7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100">
                <a:solidFill>
                  <a:srgbClr val="008E79"/>
                </a:solidFill>
                <a:latin typeface="Quicksand"/>
                <a:ea typeface="Quicksand"/>
                <a:cs typeface="Quicksand"/>
                <a:sym typeface="Quicksand"/>
              </a:rPr>
              <a:t>Conduct the interview with the participant after you have gained their informed consent</a:t>
            </a:r>
            <a:endParaRPr sz="1100">
              <a:solidFill>
                <a:srgbClr val="008E79"/>
              </a:solidFill>
              <a:latin typeface="Quicksand"/>
              <a:ea typeface="Quicksand"/>
              <a:cs typeface="Quicksand"/>
              <a:sym typeface="Quicksand"/>
            </a:endParaRPr>
          </a:p>
          <a:p>
            <a:pPr indent="0" lvl="0" marL="0" rtl="0" algn="l">
              <a:spcBef>
                <a:spcPts val="1000"/>
              </a:spcBef>
              <a:spcAft>
                <a:spcPts val="0"/>
              </a:spcAft>
              <a:buNone/>
            </a:pPr>
            <a:r>
              <a:rPr lang="en-GB" sz="1100">
                <a:solidFill>
                  <a:srgbClr val="3C3C3B"/>
                </a:solidFill>
                <a:latin typeface="Quicksand"/>
                <a:ea typeface="Quicksand"/>
                <a:cs typeface="Quicksand"/>
                <a:sym typeface="Quicksand"/>
              </a:rPr>
              <a:t>Make it clear that you are gathering information for an external project and that this is different from their Care Plan etc.</a:t>
            </a:r>
            <a:endParaRPr sz="1100">
              <a:solidFill>
                <a:srgbClr val="3C3C3B"/>
              </a:solidFill>
              <a:latin typeface="Quicksand"/>
              <a:ea typeface="Quicksand"/>
              <a:cs typeface="Quicksand"/>
              <a:sym typeface="Quicksand"/>
            </a:endParaRPr>
          </a:p>
          <a:p>
            <a:pPr indent="0" lvl="0" marL="0" rtl="0" algn="l">
              <a:spcBef>
                <a:spcPts val="1000"/>
              </a:spcBef>
              <a:spcAft>
                <a:spcPts val="1000"/>
              </a:spcAft>
              <a:buNone/>
            </a:pPr>
            <a:r>
              <a:rPr lang="en-GB" sz="1100">
                <a:solidFill>
                  <a:srgbClr val="3C3C3B"/>
                </a:solidFill>
                <a:latin typeface="Quicksand"/>
                <a:ea typeface="Quicksand"/>
                <a:cs typeface="Quicksand"/>
                <a:sym typeface="Quicksand"/>
              </a:rPr>
              <a:t>Make sure that they know their rights before you start (see slide 12-13)</a:t>
            </a:r>
            <a:endParaRPr>
              <a:solidFill>
                <a:srgbClr val="3C3C3B"/>
              </a:solidFill>
            </a:endParaRPr>
          </a:p>
        </p:txBody>
      </p:sp>
      <p:sp>
        <p:nvSpPr>
          <p:cNvPr id="132" name="Google Shape;132;p28"/>
          <p:cNvSpPr txBox="1"/>
          <p:nvPr/>
        </p:nvSpPr>
        <p:spPr>
          <a:xfrm>
            <a:off x="3620738" y="2217825"/>
            <a:ext cx="1035000" cy="538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300">
                <a:solidFill>
                  <a:srgbClr val="FFFFFF"/>
                </a:solidFill>
                <a:latin typeface="Quicksand"/>
                <a:ea typeface="Quicksand"/>
                <a:cs typeface="Quicksand"/>
                <a:sym typeface="Quicksand"/>
              </a:rPr>
              <a:t>2</a:t>
            </a:r>
            <a:endParaRPr b="1" sz="2300">
              <a:solidFill>
                <a:srgbClr val="FFFFFF"/>
              </a:solidFill>
              <a:latin typeface="Quicksand"/>
              <a:ea typeface="Quicksand"/>
              <a:cs typeface="Quicksand"/>
              <a:sym typeface="Quicksand"/>
            </a:endParaRPr>
          </a:p>
        </p:txBody>
      </p:sp>
      <p:sp>
        <p:nvSpPr>
          <p:cNvPr id="133" name="Google Shape;133;p28"/>
          <p:cNvSpPr/>
          <p:nvPr/>
        </p:nvSpPr>
        <p:spPr>
          <a:xfrm rot="10800000">
            <a:off x="6120675" y="2244925"/>
            <a:ext cx="866100" cy="866100"/>
          </a:xfrm>
          <a:prstGeom prst="pie">
            <a:avLst>
              <a:gd fmla="val 0" name="adj1"/>
              <a:gd fmla="val 10773891" name="adj2"/>
            </a:avLst>
          </a:prstGeom>
          <a:solidFill>
            <a:srgbClr val="008E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8"/>
          <p:cNvSpPr/>
          <p:nvPr/>
        </p:nvSpPr>
        <p:spPr>
          <a:xfrm>
            <a:off x="5388225" y="2649425"/>
            <a:ext cx="2331000" cy="746400"/>
          </a:xfrm>
          <a:prstGeom prst="roundRect">
            <a:avLst>
              <a:gd fmla="val 19705" name="adj"/>
            </a:avLst>
          </a:prstGeom>
          <a:solidFill>
            <a:srgbClr val="FFFFFF"/>
          </a:solidFill>
          <a:ln cap="flat" cmpd="sng" w="19050">
            <a:solidFill>
              <a:srgbClr val="008E7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100">
                <a:solidFill>
                  <a:srgbClr val="008E79"/>
                </a:solidFill>
                <a:latin typeface="Quicksand"/>
                <a:ea typeface="Quicksand"/>
                <a:cs typeface="Quicksand"/>
                <a:sym typeface="Quicksand"/>
              </a:rPr>
              <a:t>Fill out the story gathering template</a:t>
            </a:r>
            <a:endParaRPr>
              <a:solidFill>
                <a:srgbClr val="3C3C3B"/>
              </a:solidFill>
            </a:endParaRPr>
          </a:p>
        </p:txBody>
      </p:sp>
      <p:sp>
        <p:nvSpPr>
          <p:cNvPr id="135" name="Google Shape;135;p28"/>
          <p:cNvSpPr txBox="1"/>
          <p:nvPr/>
        </p:nvSpPr>
        <p:spPr>
          <a:xfrm>
            <a:off x="6036225" y="2217825"/>
            <a:ext cx="1035000" cy="538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300">
                <a:solidFill>
                  <a:srgbClr val="FFFFFF"/>
                </a:solidFill>
                <a:latin typeface="Quicksand"/>
                <a:ea typeface="Quicksand"/>
                <a:cs typeface="Quicksand"/>
                <a:sym typeface="Quicksand"/>
              </a:rPr>
              <a:t>3</a:t>
            </a:r>
            <a:endParaRPr b="1" sz="2300">
              <a:solidFill>
                <a:srgbClr val="FFFFFF"/>
              </a:solidFill>
              <a:latin typeface="Quicksand"/>
              <a:ea typeface="Quicksand"/>
              <a:cs typeface="Quicksand"/>
              <a:sym typeface="Quicksand"/>
            </a:endParaRPr>
          </a:p>
        </p:txBody>
      </p:sp>
      <p:sp>
        <p:nvSpPr>
          <p:cNvPr id="136" name="Google Shape;136;p28"/>
          <p:cNvSpPr/>
          <p:nvPr/>
        </p:nvSpPr>
        <p:spPr>
          <a:xfrm rot="10800000">
            <a:off x="8536163" y="2244925"/>
            <a:ext cx="866100" cy="866100"/>
          </a:xfrm>
          <a:prstGeom prst="pie">
            <a:avLst>
              <a:gd fmla="val 0" name="adj1"/>
              <a:gd fmla="val 10773891" name="adj2"/>
            </a:avLst>
          </a:prstGeom>
          <a:solidFill>
            <a:srgbClr val="008E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8"/>
          <p:cNvSpPr/>
          <p:nvPr/>
        </p:nvSpPr>
        <p:spPr>
          <a:xfrm>
            <a:off x="7803725" y="2649425"/>
            <a:ext cx="2331000" cy="1435200"/>
          </a:xfrm>
          <a:prstGeom prst="roundRect">
            <a:avLst>
              <a:gd fmla="val 12967" name="adj"/>
            </a:avLst>
          </a:prstGeom>
          <a:solidFill>
            <a:srgbClr val="FFFFFF"/>
          </a:solidFill>
          <a:ln cap="flat" cmpd="sng" w="19050">
            <a:solidFill>
              <a:srgbClr val="008E7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sz="1100">
                <a:solidFill>
                  <a:srgbClr val="008E79"/>
                </a:solidFill>
                <a:latin typeface="Quicksand"/>
                <a:ea typeface="Quicksand"/>
                <a:cs typeface="Quicksand"/>
                <a:sym typeface="Quicksand"/>
              </a:rPr>
              <a:t>Set a reflective session with your team to discuss findings</a:t>
            </a:r>
            <a:endParaRPr sz="1100">
              <a:solidFill>
                <a:srgbClr val="3C3C3B"/>
              </a:solidFill>
              <a:latin typeface="Quicksand"/>
              <a:ea typeface="Quicksand"/>
              <a:cs typeface="Quicksand"/>
              <a:sym typeface="Quicksand"/>
            </a:endParaRPr>
          </a:p>
          <a:p>
            <a:pPr indent="0" lvl="0" marL="0" rtl="0" algn="l">
              <a:spcBef>
                <a:spcPts val="1000"/>
              </a:spcBef>
              <a:spcAft>
                <a:spcPts val="0"/>
              </a:spcAft>
              <a:buNone/>
            </a:pPr>
            <a:r>
              <a:rPr lang="en-GB" sz="1100">
                <a:solidFill>
                  <a:srgbClr val="3C3C3B"/>
                </a:solidFill>
                <a:latin typeface="Quicksand"/>
                <a:ea typeface="Quicksand"/>
                <a:cs typeface="Quicksand"/>
                <a:sym typeface="Quicksand"/>
              </a:rPr>
              <a:t>Reflect together on how the interview process went, and learnings on trauma-informed practice</a:t>
            </a:r>
            <a:endParaRPr b="1" sz="1100">
              <a:solidFill>
                <a:srgbClr val="008E79"/>
              </a:solidFill>
              <a:latin typeface="Quicksand"/>
              <a:ea typeface="Quicksand"/>
              <a:cs typeface="Quicksand"/>
              <a:sym typeface="Quicksand"/>
            </a:endParaRPr>
          </a:p>
          <a:p>
            <a:pPr indent="0" lvl="0" marL="0" rtl="0" algn="l">
              <a:spcBef>
                <a:spcPts val="0"/>
              </a:spcBef>
              <a:spcAft>
                <a:spcPts val="1000"/>
              </a:spcAft>
              <a:buNone/>
            </a:pPr>
            <a:r>
              <a:t/>
            </a:r>
            <a:endParaRPr b="1" sz="1100">
              <a:solidFill>
                <a:srgbClr val="008E79"/>
              </a:solidFill>
              <a:latin typeface="Quicksand"/>
              <a:ea typeface="Quicksand"/>
              <a:cs typeface="Quicksand"/>
              <a:sym typeface="Quicksand"/>
            </a:endParaRPr>
          </a:p>
        </p:txBody>
      </p:sp>
      <p:sp>
        <p:nvSpPr>
          <p:cNvPr id="138" name="Google Shape;138;p28"/>
          <p:cNvSpPr txBox="1"/>
          <p:nvPr/>
        </p:nvSpPr>
        <p:spPr>
          <a:xfrm>
            <a:off x="8451713" y="2217825"/>
            <a:ext cx="1035000" cy="538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300">
                <a:solidFill>
                  <a:srgbClr val="FFFFFF"/>
                </a:solidFill>
                <a:latin typeface="Quicksand"/>
                <a:ea typeface="Quicksand"/>
                <a:cs typeface="Quicksand"/>
                <a:sym typeface="Quicksand"/>
              </a:rPr>
              <a:t>4</a:t>
            </a:r>
            <a:endParaRPr b="1" sz="2300">
              <a:solidFill>
                <a:srgbClr val="FFFFFF"/>
              </a:solidFill>
              <a:latin typeface="Quicksand"/>
              <a:ea typeface="Quicksand"/>
              <a:cs typeface="Quicksand"/>
              <a:sym typeface="Quicksa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9"/>
          <p:cNvSpPr txBox="1"/>
          <p:nvPr/>
        </p:nvSpPr>
        <p:spPr>
          <a:xfrm>
            <a:off x="566525" y="1843200"/>
            <a:ext cx="4527300" cy="517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a:solidFill>
                  <a:srgbClr val="008E79"/>
                </a:solidFill>
                <a:latin typeface="Quicksand"/>
                <a:ea typeface="Quicksand"/>
                <a:cs typeface="Quicksand"/>
                <a:sym typeface="Quicksand"/>
              </a:rPr>
              <a:t>Who can carry out the interview? </a:t>
            </a:r>
            <a:endParaRPr>
              <a:solidFill>
                <a:srgbClr val="3C3C3B"/>
              </a:solidFill>
              <a:latin typeface="Quicksand"/>
              <a:ea typeface="Quicksand"/>
              <a:cs typeface="Quicksand"/>
              <a:sym typeface="Quicksand"/>
            </a:endParaRPr>
          </a:p>
          <a:p>
            <a:pPr indent="0" lvl="0" marL="0" rtl="0" algn="l">
              <a:spcBef>
                <a:spcPts val="1000"/>
              </a:spcBef>
              <a:spcAft>
                <a:spcPts val="0"/>
              </a:spcAft>
              <a:buNone/>
            </a:pPr>
            <a:r>
              <a:rPr lang="en-GB">
                <a:solidFill>
                  <a:srgbClr val="3C3C3B"/>
                </a:solidFill>
                <a:latin typeface="Quicksand"/>
                <a:ea typeface="Quicksand"/>
                <a:cs typeface="Quicksand"/>
                <a:sym typeface="Quicksand"/>
              </a:rPr>
              <a:t>Any key worker working in the selected service who has a good relationship with someone who might be interested in taking part.   </a:t>
            </a:r>
            <a:endParaRPr>
              <a:solidFill>
                <a:srgbClr val="3C3C3B"/>
              </a:solidFill>
              <a:latin typeface="Quicksand"/>
              <a:ea typeface="Quicksand"/>
              <a:cs typeface="Quicksand"/>
              <a:sym typeface="Quicksand"/>
            </a:endParaRPr>
          </a:p>
          <a:p>
            <a:pPr indent="0" lvl="0" marL="0" rtl="0" algn="l">
              <a:spcBef>
                <a:spcPts val="1000"/>
              </a:spcBef>
              <a:spcAft>
                <a:spcPts val="0"/>
              </a:spcAft>
              <a:buNone/>
            </a:pPr>
            <a:r>
              <a:rPr b="1" lang="en-GB">
                <a:solidFill>
                  <a:srgbClr val="008E79"/>
                </a:solidFill>
                <a:latin typeface="Quicksand"/>
                <a:ea typeface="Quicksand"/>
                <a:cs typeface="Quicksand"/>
                <a:sym typeface="Quicksand"/>
              </a:rPr>
              <a:t>How long should the interview last? </a:t>
            </a:r>
            <a:endParaRPr>
              <a:solidFill>
                <a:srgbClr val="3C3C3B"/>
              </a:solidFill>
              <a:latin typeface="Quicksand"/>
              <a:ea typeface="Quicksand"/>
              <a:cs typeface="Quicksand"/>
              <a:sym typeface="Quicksand"/>
            </a:endParaRPr>
          </a:p>
          <a:p>
            <a:pPr indent="0" lvl="0" marL="0" rtl="0" algn="l">
              <a:spcBef>
                <a:spcPts val="1000"/>
              </a:spcBef>
              <a:spcAft>
                <a:spcPts val="0"/>
              </a:spcAft>
              <a:buNone/>
            </a:pPr>
            <a:r>
              <a:rPr lang="en-GB">
                <a:solidFill>
                  <a:srgbClr val="3C3C3B"/>
                </a:solidFill>
                <a:latin typeface="Quicksand"/>
                <a:ea typeface="Quicksand"/>
                <a:cs typeface="Quicksand"/>
                <a:sym typeface="Quicksand"/>
              </a:rPr>
              <a:t>The interview should last about 20-30 minutes, but you are free to make it last as long as you wish. </a:t>
            </a:r>
            <a:endParaRPr>
              <a:solidFill>
                <a:srgbClr val="3C3C3B"/>
              </a:solidFill>
              <a:latin typeface="Quicksand"/>
              <a:ea typeface="Quicksand"/>
              <a:cs typeface="Quicksand"/>
              <a:sym typeface="Quicksand"/>
            </a:endParaRPr>
          </a:p>
          <a:p>
            <a:pPr indent="0" lvl="0" marL="0" rtl="0" algn="l">
              <a:spcBef>
                <a:spcPts val="1000"/>
              </a:spcBef>
              <a:spcAft>
                <a:spcPts val="0"/>
              </a:spcAft>
              <a:buNone/>
            </a:pPr>
            <a:r>
              <a:rPr b="1" lang="en-GB">
                <a:solidFill>
                  <a:srgbClr val="008E79"/>
                </a:solidFill>
                <a:latin typeface="Quicksand"/>
                <a:ea typeface="Quicksand"/>
                <a:cs typeface="Quicksand"/>
                <a:sym typeface="Quicksand"/>
              </a:rPr>
              <a:t>How do I prepare for the interview? </a:t>
            </a:r>
            <a:endParaRPr>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lang="en-GB">
                <a:solidFill>
                  <a:srgbClr val="3C3C3B"/>
                </a:solidFill>
                <a:latin typeface="Quicksand"/>
                <a:ea typeface="Quicksand"/>
                <a:cs typeface="Quicksand"/>
                <a:sym typeface="Quicksand"/>
              </a:rPr>
              <a:t>On the next slide you will find some key characteristics for trauma-informed practice. It might be useful to familiarize yourself with these characteristics prior to the conversation.</a:t>
            </a:r>
            <a:endParaRPr>
              <a:solidFill>
                <a:srgbClr val="3C3C3B"/>
              </a:solidFill>
              <a:latin typeface="Quicksand"/>
              <a:ea typeface="Quicksand"/>
              <a:cs typeface="Quicksand"/>
              <a:sym typeface="Quicksand"/>
            </a:endParaRPr>
          </a:p>
          <a:p>
            <a:pPr indent="0" lvl="0" marL="0" rtl="0" algn="l">
              <a:spcBef>
                <a:spcPts val="1000"/>
              </a:spcBef>
              <a:spcAft>
                <a:spcPts val="0"/>
              </a:spcAft>
              <a:buClr>
                <a:schemeClr val="dk1"/>
              </a:buClr>
              <a:buSzPts val="1100"/>
              <a:buFont typeface="Arial"/>
              <a:buNone/>
            </a:pPr>
            <a:r>
              <a:rPr b="1" lang="en-GB">
                <a:solidFill>
                  <a:srgbClr val="008E79"/>
                </a:solidFill>
                <a:latin typeface="Quicksand"/>
                <a:ea typeface="Quicksand"/>
                <a:cs typeface="Quicksand"/>
                <a:sym typeface="Quicksand"/>
              </a:rPr>
              <a:t>Do I have to stick to the interview guide?</a:t>
            </a:r>
            <a:endParaRPr b="1">
              <a:solidFill>
                <a:srgbClr val="008E79"/>
              </a:solidFill>
              <a:latin typeface="Quicksand"/>
              <a:ea typeface="Quicksand"/>
              <a:cs typeface="Quicksand"/>
              <a:sym typeface="Quicksand"/>
            </a:endParaRPr>
          </a:p>
          <a:p>
            <a:pPr indent="0" lvl="0" marL="0" rtl="0" algn="l">
              <a:spcBef>
                <a:spcPts val="1000"/>
              </a:spcBef>
              <a:spcAft>
                <a:spcPts val="1000"/>
              </a:spcAft>
              <a:buClr>
                <a:schemeClr val="dk1"/>
              </a:buClr>
              <a:buSzPts val="1100"/>
              <a:buFont typeface="Arial"/>
              <a:buNone/>
            </a:pPr>
            <a:r>
              <a:rPr lang="en-GB">
                <a:solidFill>
                  <a:srgbClr val="3C3C3B"/>
                </a:solidFill>
                <a:latin typeface="Quicksand"/>
                <a:ea typeface="Quicksand"/>
                <a:cs typeface="Quicksand"/>
                <a:sym typeface="Quicksand"/>
              </a:rPr>
              <a:t>The interview guide is just here to help but you can lead the conversation in the direction you think is best. What’s important is that you are able to fill out the sharing back template (Slide X) with what’s been working and not working for them, what’s helped them and what has hindered them. </a:t>
            </a:r>
            <a:endParaRPr>
              <a:solidFill>
                <a:srgbClr val="3C3C3B"/>
              </a:solidFill>
              <a:latin typeface="Quicksand"/>
              <a:ea typeface="Quicksand"/>
              <a:cs typeface="Quicksand"/>
              <a:sym typeface="Quicksand"/>
            </a:endParaRPr>
          </a:p>
        </p:txBody>
      </p:sp>
      <p:sp>
        <p:nvSpPr>
          <p:cNvPr id="144" name="Google Shape;144;p29"/>
          <p:cNvSpPr txBox="1"/>
          <p:nvPr/>
        </p:nvSpPr>
        <p:spPr>
          <a:xfrm>
            <a:off x="540000" y="360000"/>
            <a:ext cx="99516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GB" sz="2800">
                <a:solidFill>
                  <a:srgbClr val="008E79"/>
                </a:solidFill>
                <a:latin typeface="Quicksand"/>
                <a:ea typeface="Quicksand"/>
                <a:cs typeface="Quicksand"/>
                <a:sym typeface="Quicksand"/>
              </a:rPr>
              <a:t>Engaging with services users</a:t>
            </a:r>
            <a:endParaRPr sz="2800">
              <a:solidFill>
                <a:srgbClr val="434343"/>
              </a:solidFill>
              <a:latin typeface="Avenir"/>
              <a:ea typeface="Avenir"/>
              <a:cs typeface="Avenir"/>
              <a:sym typeface="Avenir"/>
            </a:endParaRPr>
          </a:p>
          <a:p>
            <a:pPr indent="0" lvl="0" marL="0" rtl="0" algn="l">
              <a:spcBef>
                <a:spcPts val="0"/>
              </a:spcBef>
              <a:spcAft>
                <a:spcPts val="0"/>
              </a:spcAft>
              <a:buClr>
                <a:schemeClr val="dk1"/>
              </a:buClr>
              <a:buSzPts val="2800"/>
              <a:buFont typeface="Arial"/>
              <a:buNone/>
            </a:pPr>
            <a:r>
              <a:rPr lang="en-GB" sz="2800">
                <a:solidFill>
                  <a:srgbClr val="008E79"/>
                </a:solidFill>
                <a:latin typeface="Quicksand"/>
                <a:ea typeface="Quicksand"/>
                <a:cs typeface="Quicksand"/>
                <a:sym typeface="Quicksand"/>
              </a:rPr>
              <a:t>Q&amp;As</a:t>
            </a:r>
            <a:endParaRPr sz="2800">
              <a:solidFill>
                <a:srgbClr val="434343"/>
              </a:solidFill>
              <a:latin typeface="Avenir"/>
              <a:ea typeface="Avenir"/>
              <a:cs typeface="Avenir"/>
              <a:sym typeface="Avenir"/>
            </a:endParaRPr>
          </a:p>
        </p:txBody>
      </p:sp>
      <p:pic>
        <p:nvPicPr>
          <p:cNvPr id="145" name="Google Shape;145;p29"/>
          <p:cNvPicPr preferRelativeResize="0"/>
          <p:nvPr/>
        </p:nvPicPr>
        <p:blipFill>
          <a:blip r:embed="rId3">
            <a:alphaModFix/>
          </a:blip>
          <a:stretch>
            <a:fillRect/>
          </a:stretch>
        </p:blipFill>
        <p:spPr>
          <a:xfrm>
            <a:off x="8506099" y="540000"/>
            <a:ext cx="1619374" cy="531350"/>
          </a:xfrm>
          <a:prstGeom prst="rect">
            <a:avLst/>
          </a:prstGeom>
          <a:noFill/>
          <a:ln>
            <a:noFill/>
          </a:ln>
        </p:spPr>
      </p:pic>
      <p:pic>
        <p:nvPicPr>
          <p:cNvPr id="146" name="Google Shape;146;p29"/>
          <p:cNvPicPr preferRelativeResize="0"/>
          <p:nvPr/>
        </p:nvPicPr>
        <p:blipFill rotWithShape="1">
          <a:blip r:embed="rId4">
            <a:alphaModFix/>
          </a:blip>
          <a:srcRect b="0" l="19355" r="19355" t="0"/>
          <a:stretch/>
        </p:blipFill>
        <p:spPr>
          <a:xfrm>
            <a:off x="6179775" y="2430000"/>
            <a:ext cx="3678300" cy="4002900"/>
          </a:xfrm>
          <a:prstGeom prst="roundRect">
            <a:avLst>
              <a:gd fmla="val 4513" name="adj"/>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30"/>
          <p:cNvSpPr/>
          <p:nvPr/>
        </p:nvSpPr>
        <p:spPr>
          <a:xfrm>
            <a:off x="4175052" y="3192916"/>
            <a:ext cx="2364900" cy="2407200"/>
          </a:xfrm>
          <a:prstGeom prst="octagon">
            <a:avLst>
              <a:gd fmla="val 29289" name="adj"/>
            </a:avLst>
          </a:prstGeom>
          <a:solidFill>
            <a:srgbClr val="CC0000"/>
          </a:solidFill>
          <a:ln cap="flat" cmpd="sng" w="9525">
            <a:solidFill>
              <a:srgbClr val="FFFFFF"/>
            </a:solidFill>
            <a:prstDash val="solid"/>
            <a:round/>
            <a:headEnd len="sm" w="sm" type="none"/>
            <a:tailEnd len="sm" w="sm" type="none"/>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152" name="Google Shape;152;p30"/>
          <p:cNvSpPr/>
          <p:nvPr/>
        </p:nvSpPr>
        <p:spPr>
          <a:xfrm>
            <a:off x="4288952" y="3287898"/>
            <a:ext cx="2135100" cy="2200200"/>
          </a:xfrm>
          <a:prstGeom prst="octagon">
            <a:avLst>
              <a:gd fmla="val 29289" name="adj"/>
            </a:avLst>
          </a:prstGeom>
          <a:solidFill>
            <a:srgbClr val="E69138"/>
          </a:solidFill>
          <a:ln cap="flat" cmpd="sng" w="9525">
            <a:solidFill>
              <a:srgbClr val="FFFFFF"/>
            </a:solidFill>
            <a:prstDash val="solid"/>
            <a:round/>
            <a:headEnd len="sm" w="sm" type="none"/>
            <a:tailEnd len="sm" w="sm" type="none"/>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153" name="Google Shape;153;p30"/>
          <p:cNvSpPr/>
          <p:nvPr/>
        </p:nvSpPr>
        <p:spPr>
          <a:xfrm>
            <a:off x="4483071" y="3487900"/>
            <a:ext cx="1746900" cy="1800300"/>
          </a:xfrm>
          <a:prstGeom prst="octagon">
            <a:avLst>
              <a:gd fmla="val 29289" name="adj"/>
            </a:avLst>
          </a:prstGeom>
          <a:solidFill>
            <a:srgbClr val="F1C232"/>
          </a:solidFill>
          <a:ln cap="flat" cmpd="sng" w="9525">
            <a:solidFill>
              <a:srgbClr val="FFFFFF"/>
            </a:solidFill>
            <a:prstDash val="solid"/>
            <a:round/>
            <a:headEnd len="sm" w="sm" type="none"/>
            <a:tailEnd len="sm" w="sm" type="none"/>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154" name="Google Shape;154;p30"/>
          <p:cNvSpPr/>
          <p:nvPr/>
        </p:nvSpPr>
        <p:spPr>
          <a:xfrm>
            <a:off x="4677190" y="3687903"/>
            <a:ext cx="1359000" cy="1399800"/>
          </a:xfrm>
          <a:prstGeom prst="octagon">
            <a:avLst>
              <a:gd fmla="val 29289" name="adj"/>
            </a:avLst>
          </a:prstGeom>
          <a:solidFill>
            <a:srgbClr val="FFD966"/>
          </a:solidFill>
          <a:ln cap="flat" cmpd="sng" w="9525">
            <a:solidFill>
              <a:srgbClr val="FFFFFF"/>
            </a:solidFill>
            <a:prstDash val="solid"/>
            <a:round/>
            <a:headEnd len="sm" w="sm" type="none"/>
            <a:tailEnd len="sm" w="sm" type="none"/>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155" name="Google Shape;155;p30"/>
          <p:cNvSpPr/>
          <p:nvPr/>
        </p:nvSpPr>
        <p:spPr>
          <a:xfrm>
            <a:off x="4871309" y="3887905"/>
            <a:ext cx="970500" cy="999900"/>
          </a:xfrm>
          <a:prstGeom prst="octagon">
            <a:avLst>
              <a:gd fmla="val 29289" name="adj"/>
            </a:avLst>
          </a:prstGeom>
          <a:solidFill>
            <a:srgbClr val="FFF2CC"/>
          </a:solidFill>
          <a:ln cap="flat" cmpd="sng" w="9525">
            <a:solidFill>
              <a:srgbClr val="FFFFFF"/>
            </a:solidFill>
            <a:prstDash val="solid"/>
            <a:round/>
            <a:headEnd len="sm" w="sm" type="none"/>
            <a:tailEnd len="sm" w="sm" type="none"/>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156" name="Google Shape;156;p30"/>
          <p:cNvSpPr/>
          <p:nvPr/>
        </p:nvSpPr>
        <p:spPr>
          <a:xfrm>
            <a:off x="5065429" y="4087907"/>
            <a:ext cx="582300" cy="600000"/>
          </a:xfrm>
          <a:prstGeom prst="octagon">
            <a:avLst>
              <a:gd fmla="val 29289" name="adj"/>
            </a:avLst>
          </a:prstGeom>
          <a:solidFill>
            <a:srgbClr val="FFFFFF"/>
          </a:solidFill>
          <a:ln cap="flat" cmpd="sng" w="9525">
            <a:solidFill>
              <a:srgbClr val="FFFFFF"/>
            </a:solidFill>
            <a:prstDash val="solid"/>
            <a:round/>
            <a:headEnd len="sm" w="sm" type="none"/>
            <a:tailEnd len="sm" w="sm" type="none"/>
          </a:ln>
        </p:spPr>
        <p:txBody>
          <a:bodyPr anchorCtr="0" anchor="ctr" bIns="116050" lIns="116050" spcFirstLastPara="1" rIns="116050" wrap="square" tIns="116050">
            <a:noAutofit/>
          </a:bodyPr>
          <a:lstStyle/>
          <a:p>
            <a:pPr indent="0" lvl="0" marL="0" rtl="0" algn="l">
              <a:spcBef>
                <a:spcPts val="0"/>
              </a:spcBef>
              <a:spcAft>
                <a:spcPts val="0"/>
              </a:spcAft>
              <a:buNone/>
            </a:pPr>
            <a:r>
              <a:t/>
            </a:r>
            <a:endParaRPr/>
          </a:p>
        </p:txBody>
      </p:sp>
      <p:sp>
        <p:nvSpPr>
          <p:cNvPr id="157" name="Google Shape;157;p30"/>
          <p:cNvSpPr txBox="1"/>
          <p:nvPr/>
        </p:nvSpPr>
        <p:spPr>
          <a:xfrm>
            <a:off x="566525" y="2082100"/>
            <a:ext cx="2542200" cy="9297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Training in trauma</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People working with families are trained to identify and respond to trauma</a:t>
            </a:r>
            <a:endParaRPr sz="1100">
              <a:solidFill>
                <a:srgbClr val="3C3C3B"/>
              </a:solidFill>
              <a:latin typeface="Quicksand"/>
              <a:ea typeface="Quicksand"/>
              <a:cs typeface="Quicksand"/>
              <a:sym typeface="Quicksand"/>
            </a:endParaRPr>
          </a:p>
        </p:txBody>
      </p:sp>
      <p:sp>
        <p:nvSpPr>
          <p:cNvPr id="158" name="Google Shape;158;p30"/>
          <p:cNvSpPr txBox="1"/>
          <p:nvPr/>
        </p:nvSpPr>
        <p:spPr>
          <a:xfrm>
            <a:off x="566525" y="3360436"/>
            <a:ext cx="2542200" cy="9297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Managing secondary traum</a:t>
            </a:r>
            <a:r>
              <a:rPr b="1" lang="en-GB" sz="1100">
                <a:solidFill>
                  <a:srgbClr val="269D8C"/>
                </a:solidFill>
                <a:latin typeface="Quicksand"/>
                <a:ea typeface="Quicksand"/>
                <a:cs typeface="Quicksand"/>
                <a:sym typeface="Quicksand"/>
              </a:rPr>
              <a:t>a</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The service has strategies/ procedures to address secondary traumatic stress among our staff </a:t>
            </a:r>
            <a:endParaRPr sz="1100">
              <a:solidFill>
                <a:srgbClr val="3C3C3B"/>
              </a:solidFill>
              <a:latin typeface="Quicksand"/>
              <a:ea typeface="Quicksand"/>
              <a:cs typeface="Quicksand"/>
              <a:sym typeface="Quicksand"/>
            </a:endParaRPr>
          </a:p>
        </p:txBody>
      </p:sp>
      <p:sp>
        <p:nvSpPr>
          <p:cNvPr id="159" name="Google Shape;159;p30"/>
          <p:cNvSpPr txBox="1"/>
          <p:nvPr/>
        </p:nvSpPr>
        <p:spPr>
          <a:xfrm>
            <a:off x="566525" y="4687587"/>
            <a:ext cx="2542200" cy="10989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Clr>
                <a:schemeClr val="dk1"/>
              </a:buClr>
              <a:buSzPts val="1400"/>
              <a:buFont typeface="Arial"/>
              <a:buNone/>
            </a:pPr>
            <a:r>
              <a:rPr b="1" lang="en-GB" sz="1100">
                <a:solidFill>
                  <a:srgbClr val="269D8C"/>
                </a:solidFill>
                <a:latin typeface="Quicksand"/>
                <a:ea typeface="Quicksand"/>
                <a:cs typeface="Quicksand"/>
                <a:sym typeface="Quicksand"/>
              </a:rPr>
              <a:t>Collaborating within and across teams</a:t>
            </a:r>
            <a:endParaRPr b="1" sz="10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Clr>
                <a:schemeClr val="dk1"/>
              </a:buClr>
              <a:buSzPts val="1100"/>
              <a:buFont typeface="Arial"/>
              <a:buNone/>
            </a:pPr>
            <a:r>
              <a:rPr lang="en-GB" sz="1000">
                <a:solidFill>
                  <a:srgbClr val="3C3C3B"/>
                </a:solidFill>
                <a:latin typeface="Quicksand"/>
                <a:ea typeface="Quicksand"/>
                <a:cs typeface="Quicksand"/>
                <a:sym typeface="Quicksand"/>
              </a:rPr>
              <a:t>Procedures to improve collaboration within the team and with external agencies </a:t>
            </a:r>
            <a:endParaRPr sz="1100">
              <a:solidFill>
                <a:srgbClr val="3C3C3B"/>
              </a:solidFill>
              <a:latin typeface="Quicksand"/>
              <a:ea typeface="Quicksand"/>
              <a:cs typeface="Quicksand"/>
              <a:sym typeface="Quicksand"/>
            </a:endParaRPr>
          </a:p>
        </p:txBody>
      </p:sp>
      <p:sp>
        <p:nvSpPr>
          <p:cNvPr id="160" name="Google Shape;160;p30"/>
          <p:cNvSpPr txBox="1"/>
          <p:nvPr/>
        </p:nvSpPr>
        <p:spPr>
          <a:xfrm>
            <a:off x="566525" y="6090301"/>
            <a:ext cx="2542200" cy="9297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Leadership and ethos</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Leaders champion practice, the service uses trauma-informed language and processes </a:t>
            </a:r>
            <a:endParaRPr sz="1100">
              <a:solidFill>
                <a:srgbClr val="3C3C3B"/>
              </a:solidFill>
              <a:latin typeface="Quicksand"/>
              <a:ea typeface="Quicksand"/>
              <a:cs typeface="Quicksand"/>
              <a:sym typeface="Quicksand"/>
            </a:endParaRPr>
          </a:p>
        </p:txBody>
      </p:sp>
      <p:sp>
        <p:nvSpPr>
          <p:cNvPr id="161" name="Google Shape;161;p30"/>
          <p:cNvSpPr txBox="1"/>
          <p:nvPr/>
        </p:nvSpPr>
        <p:spPr>
          <a:xfrm>
            <a:off x="7570239" y="2082100"/>
            <a:ext cx="2542200" cy="10989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Screening</a:t>
            </a:r>
            <a:r>
              <a:rPr b="1" lang="en-GB" sz="1100">
                <a:solidFill>
                  <a:srgbClr val="269D8C"/>
                </a:solidFill>
                <a:latin typeface="Quicksand"/>
                <a:ea typeface="Quicksand"/>
                <a:cs typeface="Quicksand"/>
                <a:sym typeface="Quicksand"/>
              </a:rPr>
              <a:t> for and recording trauma / ACEs</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Asking about trauma as part of admission/assessment and recording experience on case file</a:t>
            </a:r>
            <a:endParaRPr sz="1100">
              <a:solidFill>
                <a:srgbClr val="3C3C3B"/>
              </a:solidFill>
              <a:latin typeface="Quicksand"/>
              <a:ea typeface="Quicksand"/>
              <a:cs typeface="Quicksand"/>
              <a:sym typeface="Quicksand"/>
            </a:endParaRPr>
          </a:p>
        </p:txBody>
      </p:sp>
      <p:sp>
        <p:nvSpPr>
          <p:cNvPr id="162" name="Google Shape;162;p30"/>
          <p:cNvSpPr txBox="1"/>
          <p:nvPr/>
        </p:nvSpPr>
        <p:spPr>
          <a:xfrm>
            <a:off x="7570239" y="3360436"/>
            <a:ext cx="2542200" cy="10836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Building relationships</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Support through relationships with practitioners who understand their trauma / ACES and work with them to become more resilient</a:t>
            </a:r>
            <a:endParaRPr sz="1100">
              <a:solidFill>
                <a:srgbClr val="3C3C3B"/>
              </a:solidFill>
              <a:latin typeface="Quicksand"/>
              <a:ea typeface="Quicksand"/>
              <a:cs typeface="Quicksand"/>
              <a:sym typeface="Quicksand"/>
            </a:endParaRPr>
          </a:p>
        </p:txBody>
      </p:sp>
      <p:sp>
        <p:nvSpPr>
          <p:cNvPr id="163" name="Google Shape;163;p30"/>
          <p:cNvSpPr txBox="1"/>
          <p:nvPr/>
        </p:nvSpPr>
        <p:spPr>
          <a:xfrm>
            <a:off x="7570239" y="4687587"/>
            <a:ext cx="2542200" cy="9297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Strengths-based support</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Empowered to make choices about the support they receive, and to build on their strengths.</a:t>
            </a:r>
            <a:endParaRPr sz="1100">
              <a:solidFill>
                <a:srgbClr val="3C3C3B"/>
              </a:solidFill>
              <a:latin typeface="Quicksand"/>
              <a:ea typeface="Quicksand"/>
              <a:cs typeface="Quicksand"/>
              <a:sym typeface="Quicksand"/>
            </a:endParaRPr>
          </a:p>
        </p:txBody>
      </p:sp>
      <p:sp>
        <p:nvSpPr>
          <p:cNvPr id="164" name="Google Shape;164;p30"/>
          <p:cNvSpPr txBox="1"/>
          <p:nvPr/>
        </p:nvSpPr>
        <p:spPr>
          <a:xfrm>
            <a:off x="7570239" y="6090301"/>
            <a:ext cx="2542200" cy="929700"/>
          </a:xfrm>
          <a:prstGeom prst="rect">
            <a:avLst/>
          </a:prstGeom>
          <a:noFill/>
          <a:ln>
            <a:noFill/>
          </a:ln>
        </p:spPr>
        <p:txBody>
          <a:bodyPr anchorCtr="0" anchor="t" bIns="116050" lIns="116050" spcFirstLastPara="1" rIns="116050" wrap="square" tIns="116050">
            <a:spAutoFit/>
          </a:bodyPr>
          <a:lstStyle/>
          <a:p>
            <a:pPr indent="0" lvl="0" marL="0" rtl="0" algn="l">
              <a:lnSpc>
                <a:spcPct val="100000"/>
              </a:lnSpc>
              <a:spcBef>
                <a:spcPts val="0"/>
              </a:spcBef>
              <a:spcAft>
                <a:spcPts val="0"/>
              </a:spcAft>
              <a:buNone/>
            </a:pPr>
            <a:r>
              <a:rPr b="1" lang="en-GB" sz="1100">
                <a:solidFill>
                  <a:srgbClr val="269D8C"/>
                </a:solidFill>
                <a:latin typeface="Quicksand"/>
                <a:ea typeface="Quicksand"/>
                <a:cs typeface="Quicksand"/>
                <a:sym typeface="Quicksand"/>
              </a:rPr>
              <a:t>Safe environments</a:t>
            </a:r>
            <a:endParaRPr b="1" sz="1100">
              <a:solidFill>
                <a:srgbClr val="269D8C"/>
              </a:solidFill>
              <a:latin typeface="Quicksand"/>
              <a:ea typeface="Quicksand"/>
              <a:cs typeface="Quicksand"/>
              <a:sym typeface="Quicksand"/>
            </a:endParaRPr>
          </a:p>
          <a:p>
            <a:pPr indent="0" lvl="0" marL="0" rtl="0" algn="l">
              <a:lnSpc>
                <a:spcPct val="100000"/>
              </a:lnSpc>
              <a:spcBef>
                <a:spcPts val="500"/>
              </a:spcBef>
              <a:spcAft>
                <a:spcPts val="500"/>
              </a:spcAft>
              <a:buNone/>
            </a:pPr>
            <a:r>
              <a:rPr lang="en-GB" sz="1000">
                <a:solidFill>
                  <a:srgbClr val="3C3C3B"/>
                </a:solidFill>
                <a:latin typeface="Quicksand"/>
                <a:ea typeface="Quicksand"/>
                <a:cs typeface="Quicksand"/>
                <a:sym typeface="Quicksand"/>
              </a:rPr>
              <a:t>Services are provided in trauma-informed environments, where people feel safe and welcomed</a:t>
            </a:r>
            <a:endParaRPr sz="1100">
              <a:solidFill>
                <a:srgbClr val="3C3C3B"/>
              </a:solidFill>
              <a:latin typeface="Quicksand"/>
              <a:ea typeface="Quicksand"/>
              <a:cs typeface="Quicksand"/>
              <a:sym typeface="Quicksand"/>
            </a:endParaRPr>
          </a:p>
        </p:txBody>
      </p:sp>
      <p:sp>
        <p:nvSpPr>
          <p:cNvPr id="165" name="Google Shape;165;p30"/>
          <p:cNvSpPr txBox="1"/>
          <p:nvPr/>
        </p:nvSpPr>
        <p:spPr>
          <a:xfrm>
            <a:off x="566525" y="540000"/>
            <a:ext cx="6436500" cy="94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GB" sz="2800">
                <a:solidFill>
                  <a:srgbClr val="008E79"/>
                </a:solidFill>
                <a:latin typeface="Quicksand"/>
                <a:ea typeface="Quicksand"/>
                <a:cs typeface="Quicksand"/>
                <a:sym typeface="Quicksand"/>
              </a:rPr>
              <a:t>Trauma-informed practice</a:t>
            </a:r>
            <a:endParaRPr b="1" sz="2800">
              <a:solidFill>
                <a:srgbClr val="008E79"/>
              </a:solidFill>
              <a:latin typeface="Quicksand"/>
              <a:ea typeface="Quicksand"/>
              <a:cs typeface="Quicksand"/>
              <a:sym typeface="Quicksand"/>
            </a:endParaRPr>
          </a:p>
          <a:p>
            <a:pPr indent="0" lvl="0" marL="0" rtl="0" algn="l">
              <a:spcBef>
                <a:spcPts val="0"/>
              </a:spcBef>
              <a:spcAft>
                <a:spcPts val="0"/>
              </a:spcAft>
              <a:buClr>
                <a:schemeClr val="dk1"/>
              </a:buClr>
              <a:buSzPts val="2800"/>
              <a:buFont typeface="Arial"/>
              <a:buNone/>
            </a:pPr>
            <a:r>
              <a:rPr lang="en-GB" sz="2800">
                <a:solidFill>
                  <a:srgbClr val="008E79"/>
                </a:solidFill>
                <a:latin typeface="Quicksand"/>
                <a:ea typeface="Quicksand"/>
                <a:cs typeface="Quicksand"/>
                <a:sym typeface="Quicksand"/>
              </a:rPr>
              <a:t>Key features</a:t>
            </a:r>
            <a:endParaRPr sz="2800">
              <a:solidFill>
                <a:srgbClr val="008E79"/>
              </a:solidFill>
              <a:latin typeface="Quicksand"/>
              <a:ea typeface="Quicksand"/>
              <a:cs typeface="Quicksand"/>
              <a:sym typeface="Quicksand"/>
            </a:endParaRPr>
          </a:p>
        </p:txBody>
      </p:sp>
      <p:pic>
        <p:nvPicPr>
          <p:cNvPr id="166" name="Google Shape;166;p30"/>
          <p:cNvPicPr preferRelativeResize="0"/>
          <p:nvPr/>
        </p:nvPicPr>
        <p:blipFill>
          <a:blip r:embed="rId3">
            <a:alphaModFix/>
          </a:blip>
          <a:stretch>
            <a:fillRect/>
          </a:stretch>
        </p:blipFill>
        <p:spPr>
          <a:xfrm>
            <a:off x="8506099" y="540000"/>
            <a:ext cx="1619374" cy="531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nvSpPr>
        <p:spPr>
          <a:xfrm>
            <a:off x="540000" y="360000"/>
            <a:ext cx="40077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800"/>
              <a:buFont typeface="Arial"/>
              <a:buNone/>
            </a:pPr>
            <a:r>
              <a:rPr b="1" lang="en-GB" sz="2800">
                <a:solidFill>
                  <a:srgbClr val="008E79"/>
                </a:solidFill>
                <a:latin typeface="Quicksand"/>
                <a:ea typeface="Quicksand"/>
                <a:cs typeface="Quicksand"/>
                <a:sym typeface="Quicksand"/>
              </a:rPr>
              <a:t>Interview guide</a:t>
            </a:r>
            <a:endParaRPr b="0" i="0" sz="2800" u="none" cap="none" strike="noStrike">
              <a:solidFill>
                <a:srgbClr val="434343"/>
              </a:solidFill>
              <a:latin typeface="Avenir"/>
              <a:ea typeface="Avenir"/>
              <a:cs typeface="Avenir"/>
              <a:sym typeface="Avenir"/>
            </a:endParaRPr>
          </a:p>
        </p:txBody>
      </p:sp>
      <p:sp>
        <p:nvSpPr>
          <p:cNvPr id="172" name="Google Shape;172;p31"/>
          <p:cNvSpPr txBox="1"/>
          <p:nvPr/>
        </p:nvSpPr>
        <p:spPr>
          <a:xfrm>
            <a:off x="566525" y="1306425"/>
            <a:ext cx="4261200" cy="31545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000"/>
              </a:spcAft>
              <a:buClr>
                <a:srgbClr val="000000"/>
              </a:buClr>
              <a:buSzPts val="1200"/>
              <a:buFont typeface="Arial"/>
              <a:buNone/>
            </a:pPr>
            <a:r>
              <a:rPr lang="en-GB" sz="1700">
                <a:solidFill>
                  <a:srgbClr val="008E79"/>
                </a:solidFill>
                <a:latin typeface="Quicksand SemiBold"/>
                <a:ea typeface="Quicksand SemiBold"/>
                <a:cs typeface="Quicksand SemiBold"/>
                <a:sym typeface="Quicksand SemiBold"/>
              </a:rPr>
              <a:t>This interview guide provides a rough outline for your conversation. You do not need to ask every question. Use your instinct about what feels appropriate, and allow your conversation to follow a natural flow. Keep the characteristics for trauma-informed practice in mind and use these to guide you on follow-up questions and reflection.</a:t>
            </a:r>
            <a:endParaRPr b="0" i="0" sz="1200" u="none" cap="none" strike="noStrike">
              <a:solidFill>
                <a:srgbClr val="434343"/>
              </a:solidFill>
              <a:latin typeface="Avenir"/>
              <a:ea typeface="Avenir"/>
              <a:cs typeface="Avenir"/>
              <a:sym typeface="Avenir"/>
            </a:endParaRPr>
          </a:p>
        </p:txBody>
      </p:sp>
      <p:pic>
        <p:nvPicPr>
          <p:cNvPr id="173" name="Google Shape;173;p31"/>
          <p:cNvPicPr preferRelativeResize="0"/>
          <p:nvPr/>
        </p:nvPicPr>
        <p:blipFill>
          <a:blip r:embed="rId3">
            <a:alphaModFix/>
          </a:blip>
          <a:stretch>
            <a:fillRect/>
          </a:stretch>
        </p:blipFill>
        <p:spPr>
          <a:xfrm>
            <a:off x="8506099" y="540000"/>
            <a:ext cx="1619374" cy="531350"/>
          </a:xfrm>
          <a:prstGeom prst="rect">
            <a:avLst/>
          </a:prstGeom>
          <a:noFill/>
          <a:ln>
            <a:noFill/>
          </a:ln>
        </p:spPr>
      </p:pic>
      <p:sp>
        <p:nvSpPr>
          <p:cNvPr id="174" name="Google Shape;174;p31"/>
          <p:cNvSpPr/>
          <p:nvPr/>
        </p:nvSpPr>
        <p:spPr>
          <a:xfrm>
            <a:off x="5348650" y="1306425"/>
            <a:ext cx="4776900" cy="5713500"/>
          </a:xfrm>
          <a:prstGeom prst="roundRect">
            <a:avLst>
              <a:gd fmla="val 2876" name="adj"/>
            </a:avLst>
          </a:prstGeom>
          <a:solidFill>
            <a:srgbClr val="FFFFFF"/>
          </a:solidFill>
          <a:ln cap="flat" cmpd="sng" w="19050">
            <a:solidFill>
              <a:srgbClr val="269D8C"/>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can you tell me</a:t>
            </a:r>
            <a:r>
              <a:rPr lang="en-GB" sz="1300">
                <a:solidFill>
                  <a:srgbClr val="3C3C3B"/>
                </a:solidFill>
                <a:latin typeface="Quicksand"/>
                <a:ea typeface="Quicksand"/>
                <a:cs typeface="Quicksand"/>
                <a:sym typeface="Quicksand"/>
              </a:rPr>
              <a:t> about the different people who support you at the moment? </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are your relationships with them like?</a:t>
            </a:r>
            <a:r>
              <a:rPr lang="en-GB" sz="1300">
                <a:solidFill>
                  <a:srgbClr val="269D8C"/>
                </a:solidFill>
                <a:latin typeface="Quicksand"/>
                <a:ea typeface="Quicksand"/>
                <a:cs typeface="Quicksand"/>
                <a:sym typeface="Quicksand"/>
              </a:rPr>
              <a:t> </a:t>
            </a:r>
            <a:r>
              <a:rPr lang="en-GB" sz="1300">
                <a:solidFill>
                  <a:srgbClr val="3C3C3B"/>
                </a:solidFill>
                <a:latin typeface="Quicksand"/>
                <a:ea typeface="Quicksand"/>
                <a:cs typeface="Quicksand"/>
                <a:sym typeface="Quicksand"/>
              </a:rPr>
              <a:t>Are there some relationships that are easier, or more difficult than others? Why?</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has been your experience</a:t>
            </a:r>
            <a:r>
              <a:rPr lang="en-GB" sz="1300">
                <a:solidFill>
                  <a:srgbClr val="3C3C3B"/>
                </a:solidFill>
                <a:latin typeface="Quicksand"/>
                <a:ea typeface="Quicksand"/>
                <a:cs typeface="Quicksand"/>
                <a:sym typeface="Quicksand"/>
              </a:rPr>
              <a:t> of sharing your story or reporting your experience with different practitioners?</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Tell me a story</a:t>
            </a:r>
            <a:r>
              <a:rPr lang="en-GB" sz="1300">
                <a:solidFill>
                  <a:srgbClr val="3C3C3B"/>
                </a:solidFill>
                <a:latin typeface="Quicksand"/>
                <a:ea typeface="Quicksand"/>
                <a:cs typeface="Quicksand"/>
                <a:sym typeface="Quicksand"/>
              </a:rPr>
              <a:t> of when you have had a really good experience of receiving support - what made this such a good experience?</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word or words would you use</a:t>
            </a:r>
            <a:r>
              <a:rPr lang="en-GB" sz="1300">
                <a:solidFill>
                  <a:srgbClr val="3C3C3B"/>
                </a:solidFill>
                <a:latin typeface="Quicksand"/>
                <a:ea typeface="Quicksand"/>
                <a:cs typeface="Quicksand"/>
                <a:sym typeface="Quicksand"/>
              </a:rPr>
              <a:t> to describe how you feel about the support you receive now? </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Tell me a story </a:t>
            </a:r>
            <a:r>
              <a:rPr lang="en-GB" sz="1300">
                <a:solidFill>
                  <a:srgbClr val="3C3C3B"/>
                </a:solidFill>
                <a:latin typeface="Quicksand"/>
                <a:ea typeface="Quicksand"/>
                <a:cs typeface="Quicksand"/>
                <a:sym typeface="Quicksand"/>
              </a:rPr>
              <a:t>of when things could have been better - what was it that was missing?</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help did you really appreciate? </a:t>
            </a:r>
            <a:endParaRPr b="1" sz="1300">
              <a:solidFill>
                <a:srgbClr val="269D8C"/>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do you wish</a:t>
            </a:r>
            <a:r>
              <a:rPr lang="en-GB" sz="1300">
                <a:solidFill>
                  <a:srgbClr val="3C3C3B"/>
                </a:solidFill>
                <a:latin typeface="Quicksand"/>
                <a:ea typeface="Quicksand"/>
                <a:cs typeface="Quicksand"/>
                <a:sym typeface="Quicksand"/>
              </a:rPr>
              <a:t> you had been offered at that point?</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would you consider to be a safe space?</a:t>
            </a:r>
            <a:r>
              <a:rPr lang="en-GB" sz="1300">
                <a:solidFill>
                  <a:srgbClr val="3C3C3B"/>
                </a:solidFill>
                <a:latin typeface="Quicksand"/>
                <a:ea typeface="Quicksand"/>
                <a:cs typeface="Quicksand"/>
                <a:sym typeface="Quicksand"/>
              </a:rPr>
              <a:t> What makes a place feel safe for you?</a:t>
            </a:r>
            <a:endParaRPr sz="1300">
              <a:solidFill>
                <a:srgbClr val="3C3C3B"/>
              </a:solidFill>
              <a:latin typeface="Quicksand"/>
              <a:ea typeface="Quicksand"/>
              <a:cs typeface="Quicksand"/>
              <a:sym typeface="Quicksand"/>
            </a:endParaRPr>
          </a:p>
          <a:p>
            <a:pPr indent="0" lvl="0" marL="0" rtl="0" algn="l">
              <a:lnSpc>
                <a:spcPct val="115000"/>
              </a:lnSpc>
              <a:spcBef>
                <a:spcPts val="600"/>
              </a:spcBef>
              <a:spcAft>
                <a:spcPts val="0"/>
              </a:spcAft>
              <a:buNone/>
            </a:pPr>
            <a:r>
              <a:rPr b="1" lang="en-GB" sz="1300">
                <a:solidFill>
                  <a:srgbClr val="269D8C"/>
                </a:solidFill>
                <a:latin typeface="Quicksand"/>
                <a:ea typeface="Quicksand"/>
                <a:cs typeface="Quicksand"/>
                <a:sym typeface="Quicksand"/>
              </a:rPr>
              <a:t>What are your hopes for the future? </a:t>
            </a:r>
            <a:r>
              <a:rPr lang="en-GB" sz="1300">
                <a:solidFill>
                  <a:srgbClr val="3C3C3B"/>
                </a:solidFill>
                <a:latin typeface="Quicksand"/>
                <a:ea typeface="Quicksand"/>
                <a:cs typeface="Quicksand"/>
                <a:sym typeface="Quicksand"/>
              </a:rPr>
              <a:t>What would help you get there?</a:t>
            </a:r>
            <a:endParaRPr sz="1500">
              <a:solidFill>
                <a:srgbClr val="3C3C3B"/>
              </a:solidFill>
              <a:latin typeface="Quicksand"/>
              <a:ea typeface="Quicksand"/>
              <a:cs typeface="Quicksand"/>
              <a:sym typeface="Quicksand"/>
            </a:endParaRPr>
          </a:p>
        </p:txBody>
      </p:sp>
      <p:sp>
        <p:nvSpPr>
          <p:cNvPr id="175" name="Google Shape;175;p31"/>
          <p:cNvSpPr/>
          <p:nvPr/>
        </p:nvSpPr>
        <p:spPr>
          <a:xfrm>
            <a:off x="566525" y="4620725"/>
            <a:ext cx="3981300" cy="2399100"/>
          </a:xfrm>
          <a:prstGeom prst="roundRect">
            <a:avLst>
              <a:gd fmla="val 7928" name="adj"/>
            </a:avLst>
          </a:prstGeom>
          <a:solidFill>
            <a:srgbClr val="269D8C"/>
          </a:solidFill>
          <a:ln cap="flat" cmpd="sng" w="19050">
            <a:solidFill>
              <a:srgbClr val="269D8C"/>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300"/>
              <a:buFont typeface="Arial"/>
              <a:buNone/>
            </a:pPr>
            <a:r>
              <a:rPr b="1" lang="en-GB" sz="1300">
                <a:solidFill>
                  <a:srgbClr val="FFFFFF"/>
                </a:solidFill>
                <a:latin typeface="Quicksand"/>
                <a:ea typeface="Quicksand"/>
                <a:cs typeface="Quicksand"/>
                <a:sym typeface="Quicksand"/>
              </a:rPr>
              <a:t>REFLECTION</a:t>
            </a:r>
            <a:endParaRPr b="1" sz="1300">
              <a:solidFill>
                <a:srgbClr val="FFFFFF"/>
              </a:solidFill>
              <a:latin typeface="Quicksand"/>
              <a:ea typeface="Quicksand"/>
              <a:cs typeface="Quicksand"/>
              <a:sym typeface="Quicksand"/>
            </a:endParaRPr>
          </a:p>
          <a:p>
            <a:pPr indent="0" lvl="0" marL="0" rtl="0" algn="l">
              <a:lnSpc>
                <a:spcPct val="115000"/>
              </a:lnSpc>
              <a:spcBef>
                <a:spcPts val="1000"/>
              </a:spcBef>
              <a:spcAft>
                <a:spcPts val="0"/>
              </a:spcAft>
              <a:buClr>
                <a:schemeClr val="dk1"/>
              </a:buClr>
              <a:buSzPts val="1300"/>
              <a:buFont typeface="Arial"/>
              <a:buNone/>
            </a:pPr>
            <a:r>
              <a:rPr b="1" lang="en-GB" sz="1100">
                <a:solidFill>
                  <a:srgbClr val="FFFFFF"/>
                </a:solidFill>
                <a:latin typeface="Quicksand"/>
                <a:ea typeface="Quicksand"/>
                <a:cs typeface="Quicksand"/>
                <a:sym typeface="Quicksand"/>
              </a:rPr>
              <a:t>How does this link in with the characteristics of trauma-informed practice</a:t>
            </a:r>
            <a:endParaRPr b="1" sz="1100">
              <a:solidFill>
                <a:srgbClr val="FFFFFF"/>
              </a:solidFill>
              <a:latin typeface="Quicksand"/>
              <a:ea typeface="Quicksand"/>
              <a:cs typeface="Quicksand"/>
              <a:sym typeface="Quicksand"/>
            </a:endParaRPr>
          </a:p>
          <a:p>
            <a:pPr indent="-298450" lvl="0" marL="457200" rtl="0" algn="l">
              <a:lnSpc>
                <a:spcPct val="115000"/>
              </a:lnSpc>
              <a:spcBef>
                <a:spcPts val="1000"/>
              </a:spcBef>
              <a:spcAft>
                <a:spcPts val="0"/>
              </a:spcAft>
              <a:buClr>
                <a:srgbClr val="FFFFFF"/>
              </a:buClr>
              <a:buSzPts val="1100"/>
              <a:buFont typeface="Quicksand Medium"/>
              <a:buChar char="●"/>
            </a:pPr>
            <a:r>
              <a:rPr lang="en-GB" sz="1100">
                <a:solidFill>
                  <a:srgbClr val="FFFFFF"/>
                </a:solidFill>
                <a:latin typeface="Quicksand Medium"/>
                <a:ea typeface="Quicksand Medium"/>
                <a:cs typeface="Quicksand Medium"/>
                <a:sym typeface="Quicksand Medium"/>
              </a:rPr>
              <a:t>Screening &amp; Recording</a:t>
            </a:r>
            <a:endParaRPr sz="1100">
              <a:solidFill>
                <a:srgbClr val="FFFFFF"/>
              </a:solidFill>
              <a:latin typeface="Quicksand Medium"/>
              <a:ea typeface="Quicksand Medium"/>
              <a:cs typeface="Quicksand Medium"/>
              <a:sym typeface="Quicksand Medium"/>
            </a:endParaRPr>
          </a:p>
          <a:p>
            <a:pPr indent="-298450" lvl="0" marL="457200" rtl="0" algn="l">
              <a:lnSpc>
                <a:spcPct val="115000"/>
              </a:lnSpc>
              <a:spcBef>
                <a:spcPts val="1000"/>
              </a:spcBef>
              <a:spcAft>
                <a:spcPts val="0"/>
              </a:spcAft>
              <a:buClr>
                <a:srgbClr val="FFFFFF"/>
              </a:buClr>
              <a:buSzPts val="1100"/>
              <a:buFont typeface="Quicksand Medium"/>
              <a:buChar char="●"/>
            </a:pPr>
            <a:r>
              <a:rPr lang="en-GB" sz="1100">
                <a:solidFill>
                  <a:srgbClr val="FFFFFF"/>
                </a:solidFill>
                <a:latin typeface="Quicksand Medium"/>
                <a:ea typeface="Quicksand Medium"/>
                <a:cs typeface="Quicksand Medium"/>
                <a:sym typeface="Quicksand Medium"/>
              </a:rPr>
              <a:t>Safe Environments</a:t>
            </a:r>
            <a:endParaRPr sz="1100">
              <a:solidFill>
                <a:srgbClr val="FFFFFF"/>
              </a:solidFill>
              <a:latin typeface="Quicksand Medium"/>
              <a:ea typeface="Quicksand Medium"/>
              <a:cs typeface="Quicksand Medium"/>
              <a:sym typeface="Quicksand Medium"/>
            </a:endParaRPr>
          </a:p>
          <a:p>
            <a:pPr indent="-298450" lvl="0" marL="457200" rtl="0" algn="l">
              <a:lnSpc>
                <a:spcPct val="115000"/>
              </a:lnSpc>
              <a:spcBef>
                <a:spcPts val="1000"/>
              </a:spcBef>
              <a:spcAft>
                <a:spcPts val="0"/>
              </a:spcAft>
              <a:buClr>
                <a:srgbClr val="FFFFFF"/>
              </a:buClr>
              <a:buSzPts val="1100"/>
              <a:buFont typeface="Quicksand Medium"/>
              <a:buChar char="●"/>
            </a:pPr>
            <a:r>
              <a:rPr lang="en-GB" sz="1100">
                <a:solidFill>
                  <a:srgbClr val="FFFFFF"/>
                </a:solidFill>
                <a:latin typeface="Quicksand Medium"/>
                <a:ea typeface="Quicksand Medium"/>
                <a:cs typeface="Quicksand Medium"/>
                <a:sym typeface="Quicksand Medium"/>
              </a:rPr>
              <a:t>Strengths-based support</a:t>
            </a:r>
            <a:endParaRPr sz="1100">
              <a:solidFill>
                <a:srgbClr val="FFFFFF"/>
              </a:solidFill>
              <a:latin typeface="Quicksand Medium"/>
              <a:ea typeface="Quicksand Medium"/>
              <a:cs typeface="Quicksand Medium"/>
              <a:sym typeface="Quicksand Medium"/>
            </a:endParaRPr>
          </a:p>
          <a:p>
            <a:pPr indent="-298450" lvl="0" marL="457200" rtl="0" algn="l">
              <a:lnSpc>
                <a:spcPct val="115000"/>
              </a:lnSpc>
              <a:spcBef>
                <a:spcPts val="1000"/>
              </a:spcBef>
              <a:spcAft>
                <a:spcPts val="1000"/>
              </a:spcAft>
              <a:buClr>
                <a:srgbClr val="FFFFFF"/>
              </a:buClr>
              <a:buSzPts val="1100"/>
              <a:buFont typeface="Quicksand Medium"/>
              <a:buChar char="●"/>
            </a:pPr>
            <a:r>
              <a:rPr lang="en-GB" sz="1100">
                <a:solidFill>
                  <a:srgbClr val="FFFFFF"/>
                </a:solidFill>
                <a:latin typeface="Quicksand Medium"/>
                <a:ea typeface="Quicksand Medium"/>
                <a:cs typeface="Quicksand Medium"/>
                <a:sym typeface="Quicksand Medium"/>
              </a:rPr>
              <a:t>Building Relationships</a:t>
            </a:r>
            <a:endParaRPr sz="1300">
              <a:solidFill>
                <a:srgbClr val="FFFFFF"/>
              </a:solidFill>
              <a:latin typeface="Quicksand Medium"/>
              <a:ea typeface="Quicksand Medium"/>
              <a:cs typeface="Quicksand Medium"/>
              <a:sym typeface="Quicksand Medium"/>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8E79"/>
        </a:solidFill>
      </p:bgPr>
    </p:bg>
    <p:spTree>
      <p:nvGrpSpPr>
        <p:cNvPr id="179" name="Shape 179"/>
        <p:cNvGrpSpPr/>
        <p:nvPr/>
      </p:nvGrpSpPr>
      <p:grpSpPr>
        <a:xfrm>
          <a:off x="0" y="0"/>
          <a:ext cx="0" cy="0"/>
          <a:chOff x="0" y="0"/>
          <a:chExt cx="0" cy="0"/>
        </a:xfrm>
      </p:grpSpPr>
      <p:sp>
        <p:nvSpPr>
          <p:cNvPr id="180" name="Google Shape;180;p32"/>
          <p:cNvSpPr txBox="1"/>
          <p:nvPr>
            <p:ph type="ctrTitle"/>
          </p:nvPr>
        </p:nvSpPr>
        <p:spPr>
          <a:xfrm>
            <a:off x="364500" y="2591621"/>
            <a:ext cx="9963000" cy="2000100"/>
          </a:xfrm>
          <a:prstGeom prst="rect">
            <a:avLst/>
          </a:prstGeom>
        </p:spPr>
        <p:txBody>
          <a:bodyPr anchorCtr="0" anchor="ctr" bIns="116050" lIns="116050" spcFirstLastPara="1" rIns="116050" wrap="square" tIns="116050">
            <a:normAutofit/>
          </a:bodyPr>
          <a:lstStyle/>
          <a:p>
            <a:pPr indent="0" lvl="0" marL="0" rtl="0" algn="ctr">
              <a:spcBef>
                <a:spcPts val="0"/>
              </a:spcBef>
              <a:spcAft>
                <a:spcPts val="0"/>
              </a:spcAft>
              <a:buNone/>
            </a:pPr>
            <a:r>
              <a:rPr lang="en-GB">
                <a:solidFill>
                  <a:srgbClr val="FFFFFF"/>
                </a:solidFill>
                <a:latin typeface="Quicksand Medium"/>
                <a:ea typeface="Quicksand Medium"/>
                <a:cs typeface="Quicksand Medium"/>
                <a:sym typeface="Quicksand Medium"/>
              </a:rPr>
              <a:t>Sharing back</a:t>
            </a:r>
            <a:endParaRPr>
              <a:solidFill>
                <a:srgbClr val="FFFFFF"/>
              </a:solidFill>
              <a:latin typeface="Quicksand Medium"/>
              <a:ea typeface="Quicksand Medium"/>
              <a:cs typeface="Quicksand Medium"/>
              <a:sym typeface="Quicksand Medium"/>
            </a:endParaRPr>
          </a:p>
        </p:txBody>
      </p:sp>
      <p:sp>
        <p:nvSpPr>
          <p:cNvPr id="181" name="Google Shape;181;p32"/>
          <p:cNvSpPr txBox="1"/>
          <p:nvPr/>
        </p:nvSpPr>
        <p:spPr>
          <a:xfrm>
            <a:off x="2693825" y="4260375"/>
            <a:ext cx="5466600" cy="708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1700">
                <a:solidFill>
                  <a:srgbClr val="FFFFFF"/>
                </a:solidFill>
                <a:latin typeface="Quicksand"/>
                <a:ea typeface="Quicksand"/>
                <a:cs typeface="Quicksand"/>
                <a:sym typeface="Quicksand"/>
              </a:rPr>
              <a:t>After the interview is finished, record your findings on the following template</a:t>
            </a:r>
            <a:endParaRPr sz="1300">
              <a:solidFill>
                <a:srgbClr val="FFFFFF"/>
              </a:solidFill>
              <a:latin typeface="Quicksand"/>
              <a:ea typeface="Quicksand"/>
              <a:cs typeface="Quicksand"/>
              <a:sym typeface="Quicksan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5" name="Shape 185"/>
        <p:cNvGrpSpPr/>
        <p:nvPr/>
      </p:nvGrpSpPr>
      <p:grpSpPr>
        <a:xfrm>
          <a:off x="0" y="0"/>
          <a:ext cx="0" cy="0"/>
          <a:chOff x="0" y="0"/>
          <a:chExt cx="0" cy="0"/>
        </a:xfrm>
      </p:grpSpPr>
      <p:sp>
        <p:nvSpPr>
          <p:cNvPr id="186" name="Google Shape;186;p33"/>
          <p:cNvSpPr txBox="1"/>
          <p:nvPr>
            <p:ph type="title"/>
          </p:nvPr>
        </p:nvSpPr>
        <p:spPr>
          <a:xfrm>
            <a:off x="566525" y="540000"/>
            <a:ext cx="4779600" cy="858000"/>
          </a:xfrm>
          <a:prstGeom prst="rect">
            <a:avLst/>
          </a:prstGeom>
        </p:spPr>
        <p:txBody>
          <a:bodyPr anchorCtr="0" anchor="t" bIns="116050" lIns="116050" spcFirstLastPara="1" rIns="116050" wrap="square" tIns="116050">
            <a:noAutofit/>
          </a:bodyPr>
          <a:lstStyle/>
          <a:p>
            <a:pPr indent="0" lvl="0" marL="0" marR="0" rtl="0" algn="l">
              <a:lnSpc>
                <a:spcPct val="100000"/>
              </a:lnSpc>
              <a:spcBef>
                <a:spcPts val="0"/>
              </a:spcBef>
              <a:spcAft>
                <a:spcPts val="0"/>
              </a:spcAft>
              <a:buNone/>
            </a:pPr>
            <a:r>
              <a:rPr b="1" lang="en-GB" sz="2800">
                <a:solidFill>
                  <a:srgbClr val="008E79"/>
                </a:solidFill>
                <a:latin typeface="Quicksand"/>
                <a:ea typeface="Quicksand"/>
                <a:cs typeface="Quicksand"/>
                <a:sym typeface="Quicksand"/>
              </a:rPr>
              <a:t>Story gathering template </a:t>
            </a:r>
            <a:endParaRPr b="1" sz="2800">
              <a:solidFill>
                <a:srgbClr val="008E79"/>
              </a:solidFill>
              <a:latin typeface="Quicksand"/>
              <a:ea typeface="Quicksand"/>
              <a:cs typeface="Quicksand"/>
              <a:sym typeface="Quicksand"/>
            </a:endParaRPr>
          </a:p>
          <a:p>
            <a:pPr indent="0" lvl="0" marL="0" marR="0" rtl="0" algn="l">
              <a:lnSpc>
                <a:spcPct val="100000"/>
              </a:lnSpc>
              <a:spcBef>
                <a:spcPts val="0"/>
              </a:spcBef>
              <a:spcAft>
                <a:spcPts val="0"/>
              </a:spcAft>
              <a:buClr>
                <a:schemeClr val="dk1"/>
              </a:buClr>
              <a:buSzPts val="2800"/>
              <a:buFont typeface="Arial"/>
              <a:buNone/>
            </a:pPr>
            <a:r>
              <a:rPr lang="en-GB" sz="1300">
                <a:solidFill>
                  <a:srgbClr val="008E79"/>
                </a:solidFill>
                <a:latin typeface="Quicksand"/>
                <a:ea typeface="Quicksand"/>
                <a:cs typeface="Quicksand"/>
                <a:sym typeface="Quicksand"/>
              </a:rPr>
              <a:t>(1/2)</a:t>
            </a:r>
            <a:endParaRPr b="1" sz="1300">
              <a:solidFill>
                <a:srgbClr val="008E79"/>
              </a:solidFill>
              <a:latin typeface="Quicksand"/>
              <a:ea typeface="Quicksand"/>
              <a:cs typeface="Quicksand"/>
              <a:sym typeface="Quicksand"/>
            </a:endParaRPr>
          </a:p>
        </p:txBody>
      </p:sp>
      <p:sp>
        <p:nvSpPr>
          <p:cNvPr id="187" name="Google Shape;187;p33"/>
          <p:cNvSpPr txBox="1"/>
          <p:nvPr/>
        </p:nvSpPr>
        <p:spPr>
          <a:xfrm>
            <a:off x="7109425" y="6355050"/>
            <a:ext cx="3259200" cy="369300"/>
          </a:xfrm>
          <a:prstGeom prst="rect">
            <a:avLst/>
          </a:prstGeom>
          <a:noFill/>
          <a:ln>
            <a:noFill/>
          </a:ln>
        </p:spPr>
        <p:txBody>
          <a:bodyPr anchorCtr="0" anchor="t" bIns="91425" lIns="91425" spcFirstLastPara="1" rIns="91425" wrap="square" tIns="91425">
            <a:spAutoFit/>
          </a:bodyPr>
          <a:lstStyle/>
          <a:p>
            <a:pPr indent="0" lvl="0" marL="457200" marR="0" rtl="0" algn="l">
              <a:lnSpc>
                <a:spcPct val="100000"/>
              </a:lnSpc>
              <a:spcBef>
                <a:spcPts val="0"/>
              </a:spcBef>
              <a:spcAft>
                <a:spcPts val="0"/>
              </a:spcAft>
              <a:buNone/>
            </a:pPr>
            <a:r>
              <a:t/>
            </a:r>
            <a:endParaRPr sz="1200">
              <a:solidFill>
                <a:schemeClr val="dk1"/>
              </a:solidFill>
              <a:latin typeface="Avenir"/>
              <a:ea typeface="Avenir"/>
              <a:cs typeface="Avenir"/>
              <a:sym typeface="Avenir"/>
            </a:endParaRPr>
          </a:p>
        </p:txBody>
      </p:sp>
      <p:sp>
        <p:nvSpPr>
          <p:cNvPr id="188" name="Google Shape;188;p33"/>
          <p:cNvSpPr/>
          <p:nvPr/>
        </p:nvSpPr>
        <p:spPr>
          <a:xfrm>
            <a:off x="566525" y="1437325"/>
            <a:ext cx="6292800" cy="36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Quicksand Medium"/>
                <a:ea typeface="Quicksand Medium"/>
                <a:cs typeface="Quicksand Medium"/>
                <a:sym typeface="Quicksand Medium"/>
              </a:rPr>
              <a:t>On the participant</a:t>
            </a:r>
            <a:endParaRPr>
              <a:solidFill>
                <a:schemeClr val="dk1"/>
              </a:solidFill>
              <a:latin typeface="Quicksand Medium"/>
              <a:ea typeface="Quicksand Medium"/>
              <a:cs typeface="Quicksand Medium"/>
              <a:sym typeface="Quicksand Medium"/>
            </a:endParaRPr>
          </a:p>
        </p:txBody>
      </p:sp>
      <p:pic>
        <p:nvPicPr>
          <p:cNvPr id="189" name="Google Shape;189;p33"/>
          <p:cNvPicPr preferRelativeResize="0"/>
          <p:nvPr/>
        </p:nvPicPr>
        <p:blipFill>
          <a:blip r:embed="rId3">
            <a:alphaModFix/>
          </a:blip>
          <a:stretch>
            <a:fillRect/>
          </a:stretch>
        </p:blipFill>
        <p:spPr>
          <a:xfrm>
            <a:off x="8506099" y="540000"/>
            <a:ext cx="1619374" cy="531350"/>
          </a:xfrm>
          <a:prstGeom prst="rect">
            <a:avLst/>
          </a:prstGeom>
          <a:noFill/>
          <a:ln>
            <a:noFill/>
          </a:ln>
        </p:spPr>
      </p:pic>
      <p:graphicFrame>
        <p:nvGraphicFramePr>
          <p:cNvPr id="190" name="Google Shape;190;p33"/>
          <p:cNvGraphicFramePr/>
          <p:nvPr/>
        </p:nvGraphicFramePr>
        <p:xfrm>
          <a:off x="566525" y="1940950"/>
          <a:ext cx="3000000" cy="3000000"/>
        </p:xfrm>
        <a:graphic>
          <a:graphicData uri="http://schemas.openxmlformats.org/drawingml/2006/table">
            <a:tbl>
              <a:tblPr>
                <a:noFill/>
                <a:tableStyleId>{198AC42A-B443-4DBB-BCDB-FE25EF483551}</a:tableStyleId>
              </a:tblPr>
              <a:tblGrid>
                <a:gridCol w="1931150"/>
                <a:gridCol w="7627800"/>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Name (pseudonym)</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tcPr>
                </a:tc>
              </a:tr>
            </a:tbl>
          </a:graphicData>
        </a:graphic>
      </p:graphicFrame>
      <p:graphicFrame>
        <p:nvGraphicFramePr>
          <p:cNvPr id="191" name="Google Shape;191;p33"/>
          <p:cNvGraphicFramePr/>
          <p:nvPr/>
        </p:nvGraphicFramePr>
        <p:xfrm>
          <a:off x="566525" y="2388450"/>
          <a:ext cx="3000000" cy="3000000"/>
        </p:xfrm>
        <a:graphic>
          <a:graphicData uri="http://schemas.openxmlformats.org/drawingml/2006/table">
            <a:tbl>
              <a:tblPr>
                <a:noFill/>
                <a:tableStyleId>{198AC42A-B443-4DBB-BCDB-FE25EF483551}</a:tableStyleId>
              </a:tblPr>
              <a:tblGrid>
                <a:gridCol w="603150"/>
                <a:gridCol w="8955800"/>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Age</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solidFill>
                      <a:srgbClr val="008E79"/>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269D8C"/>
                      </a:solidFill>
                      <a:prstDash val="solid"/>
                      <a:round/>
                      <a:headEnd len="sm" w="sm" type="none"/>
                      <a:tailEnd len="sm" w="sm" type="none"/>
                    </a:lnL>
                    <a:lnR cap="flat" cmpd="sng" w="9525">
                      <a:solidFill>
                        <a:srgbClr val="269D8C"/>
                      </a:solidFill>
                      <a:prstDash val="solid"/>
                      <a:round/>
                      <a:headEnd len="sm" w="sm" type="none"/>
                      <a:tailEnd len="sm" w="sm" type="none"/>
                    </a:lnR>
                    <a:lnT cap="flat" cmpd="sng" w="9525">
                      <a:solidFill>
                        <a:srgbClr val="269D8C"/>
                      </a:solidFill>
                      <a:prstDash val="solid"/>
                      <a:round/>
                      <a:headEnd len="sm" w="sm" type="none"/>
                      <a:tailEnd len="sm" w="sm" type="none"/>
                    </a:lnT>
                    <a:lnB cap="flat" cmpd="sng" w="9525">
                      <a:solidFill>
                        <a:srgbClr val="269D8C"/>
                      </a:solidFill>
                      <a:prstDash val="solid"/>
                      <a:round/>
                      <a:headEnd len="sm" w="sm" type="none"/>
                      <a:tailEnd len="sm" w="sm" type="none"/>
                    </a:lnB>
                  </a:tcPr>
                </a:tc>
              </a:tr>
            </a:tbl>
          </a:graphicData>
        </a:graphic>
      </p:graphicFrame>
      <p:graphicFrame>
        <p:nvGraphicFramePr>
          <p:cNvPr id="192" name="Google Shape;192;p33"/>
          <p:cNvGraphicFramePr/>
          <p:nvPr/>
        </p:nvGraphicFramePr>
        <p:xfrm>
          <a:off x="2117275" y="2835950"/>
          <a:ext cx="3000000" cy="3000000"/>
        </p:xfrm>
        <a:graphic>
          <a:graphicData uri="http://schemas.openxmlformats.org/drawingml/2006/table">
            <a:tbl>
              <a:tblPr>
                <a:noFill/>
                <a:tableStyleId>{198AC42A-B443-4DBB-BCDB-FE25EF483551}</a:tableStyleId>
              </a:tblPr>
              <a:tblGrid>
                <a:gridCol w="781525"/>
                <a:gridCol w="7226675"/>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Gender</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5D346E"/>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tcPr>
                </a:tc>
              </a:tr>
            </a:tbl>
          </a:graphicData>
        </a:graphic>
      </p:graphicFrame>
      <p:graphicFrame>
        <p:nvGraphicFramePr>
          <p:cNvPr id="193" name="Google Shape;193;p33"/>
          <p:cNvGraphicFramePr/>
          <p:nvPr/>
        </p:nvGraphicFramePr>
        <p:xfrm>
          <a:off x="2117275" y="3283450"/>
          <a:ext cx="3000000" cy="3000000"/>
        </p:xfrm>
        <a:graphic>
          <a:graphicData uri="http://schemas.openxmlformats.org/drawingml/2006/table">
            <a:tbl>
              <a:tblPr>
                <a:noFill/>
                <a:tableStyleId>{198AC42A-B443-4DBB-BCDB-FE25EF483551}</a:tableStyleId>
              </a:tblPr>
              <a:tblGrid>
                <a:gridCol w="932875"/>
                <a:gridCol w="7075325"/>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Ethnicity</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5D346E"/>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tcPr>
                </a:tc>
              </a:tr>
            </a:tbl>
          </a:graphicData>
        </a:graphic>
      </p:graphicFrame>
      <p:graphicFrame>
        <p:nvGraphicFramePr>
          <p:cNvPr id="194" name="Google Shape;194;p33"/>
          <p:cNvGraphicFramePr/>
          <p:nvPr/>
        </p:nvGraphicFramePr>
        <p:xfrm>
          <a:off x="2117275" y="3730950"/>
          <a:ext cx="3000000" cy="3000000"/>
        </p:xfrm>
        <a:graphic>
          <a:graphicData uri="http://schemas.openxmlformats.org/drawingml/2006/table">
            <a:tbl>
              <a:tblPr>
                <a:noFill/>
                <a:tableStyleId>{198AC42A-B443-4DBB-BCDB-FE25EF483551}</a:tableStyleId>
              </a:tblPr>
              <a:tblGrid>
                <a:gridCol w="3488150"/>
                <a:gridCol w="4520050"/>
              </a:tblGrid>
              <a:tr h="381000">
                <a:tc>
                  <a:txBody>
                    <a:bodyPr/>
                    <a:lstStyle/>
                    <a:p>
                      <a:pPr indent="0" lvl="0" marL="0" rtl="0" algn="l">
                        <a:spcBef>
                          <a:spcPts val="0"/>
                        </a:spcBef>
                        <a:spcAft>
                          <a:spcPts val="0"/>
                        </a:spcAft>
                        <a:buNone/>
                      </a:pPr>
                      <a:r>
                        <a:rPr lang="en-GB" sz="1300">
                          <a:solidFill>
                            <a:srgbClr val="FFFFFF"/>
                          </a:solidFill>
                          <a:latin typeface="Quicksand Medium"/>
                          <a:ea typeface="Quicksand Medium"/>
                          <a:cs typeface="Quicksand Medium"/>
                          <a:sym typeface="Quicksand Medium"/>
                        </a:rPr>
                        <a:t>Area of Rochdale the person lives in</a:t>
                      </a:r>
                      <a:endParaRPr sz="1300">
                        <a:solidFill>
                          <a:srgbClr val="FFFFFF"/>
                        </a:solidFill>
                        <a:latin typeface="Quicksand Medium"/>
                        <a:ea typeface="Quicksand Medium"/>
                        <a:cs typeface="Quicksand Medium"/>
                        <a:sym typeface="Quicksand Medium"/>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solidFill>
                      <a:srgbClr val="5D346E"/>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5D346E"/>
                      </a:solidFill>
                      <a:prstDash val="solid"/>
                      <a:round/>
                      <a:headEnd len="sm" w="sm" type="none"/>
                      <a:tailEnd len="sm" w="sm" type="none"/>
                    </a:lnL>
                    <a:lnR cap="flat" cmpd="sng" w="9525">
                      <a:solidFill>
                        <a:srgbClr val="5D346E"/>
                      </a:solidFill>
                      <a:prstDash val="solid"/>
                      <a:round/>
                      <a:headEnd len="sm" w="sm" type="none"/>
                      <a:tailEnd len="sm" w="sm" type="none"/>
                    </a:lnR>
                    <a:lnT cap="flat" cmpd="sng" w="9525">
                      <a:solidFill>
                        <a:srgbClr val="5D346E"/>
                      </a:solidFill>
                      <a:prstDash val="solid"/>
                      <a:round/>
                      <a:headEnd len="sm" w="sm" type="none"/>
                      <a:tailEnd len="sm" w="sm" type="none"/>
                    </a:lnT>
                    <a:lnB cap="flat" cmpd="sng" w="9525">
                      <a:solidFill>
                        <a:srgbClr val="5D346E"/>
                      </a:solidFill>
                      <a:prstDash val="solid"/>
                      <a:round/>
                      <a:headEnd len="sm" w="sm" type="none"/>
                      <a:tailEnd len="sm" w="sm" type="none"/>
                    </a:lnB>
                  </a:tcPr>
                </a:tc>
              </a:tr>
            </a:tbl>
          </a:graphicData>
        </a:graphic>
      </p:graphicFrame>
      <p:sp>
        <p:nvSpPr>
          <p:cNvPr id="195" name="Google Shape;195;p33"/>
          <p:cNvSpPr txBox="1"/>
          <p:nvPr/>
        </p:nvSpPr>
        <p:spPr>
          <a:xfrm>
            <a:off x="566525" y="2927450"/>
            <a:ext cx="16194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1000"/>
              </a:spcAft>
              <a:buClr>
                <a:schemeClr val="dk1"/>
              </a:buClr>
              <a:buSzPts val="1100"/>
              <a:buFont typeface="Arial"/>
              <a:buNone/>
            </a:pPr>
            <a:r>
              <a:rPr lang="en-GB" sz="1200">
                <a:solidFill>
                  <a:srgbClr val="5D346E"/>
                </a:solidFill>
                <a:latin typeface="Quicksand"/>
                <a:ea typeface="Quicksand"/>
                <a:cs typeface="Quicksand"/>
                <a:sym typeface="Quicksand"/>
              </a:rPr>
              <a:t>Please refer to Rochdale Borough Council categories to complete this section</a:t>
            </a:r>
            <a:endParaRPr sz="1200">
              <a:solidFill>
                <a:srgbClr val="5D346E"/>
              </a:solidFill>
              <a:latin typeface="Quicksand"/>
              <a:ea typeface="Quicksand"/>
              <a:cs typeface="Quicksand"/>
              <a:sym typeface="Quicksand"/>
            </a:endParaRPr>
          </a:p>
        </p:txBody>
      </p:sp>
      <p:sp>
        <p:nvSpPr>
          <p:cNvPr id="196" name="Google Shape;196;p33"/>
          <p:cNvSpPr/>
          <p:nvPr/>
        </p:nvSpPr>
        <p:spPr>
          <a:xfrm>
            <a:off x="2117275" y="4261475"/>
            <a:ext cx="6292800" cy="36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3C3C3B"/>
                </a:solidFill>
                <a:latin typeface="Quicksand Medium"/>
                <a:ea typeface="Quicksand Medium"/>
                <a:cs typeface="Quicksand Medium"/>
                <a:sym typeface="Quicksand Medium"/>
              </a:rPr>
              <a:t>To your knowledge, is the participant</a:t>
            </a:r>
            <a:endParaRPr>
              <a:solidFill>
                <a:srgbClr val="3C3C3B"/>
              </a:solidFill>
              <a:latin typeface="Quicksand Medium"/>
              <a:ea typeface="Quicksand Medium"/>
              <a:cs typeface="Quicksand Medium"/>
              <a:sym typeface="Quicksand Medium"/>
            </a:endParaRPr>
          </a:p>
        </p:txBody>
      </p:sp>
      <p:graphicFrame>
        <p:nvGraphicFramePr>
          <p:cNvPr id="197" name="Google Shape;197;p33"/>
          <p:cNvGraphicFramePr/>
          <p:nvPr/>
        </p:nvGraphicFramePr>
        <p:xfrm>
          <a:off x="2117275" y="4725000"/>
          <a:ext cx="3000000" cy="3000000"/>
        </p:xfrm>
        <a:graphic>
          <a:graphicData uri="http://schemas.openxmlformats.org/drawingml/2006/table">
            <a:tbl>
              <a:tblPr>
                <a:noFill/>
                <a:tableStyleId>{198AC42A-B443-4DBB-BCDB-FE25EF483551}</a:tableStyleId>
              </a:tblPr>
              <a:tblGrid>
                <a:gridCol w="5394400"/>
                <a:gridCol w="665950"/>
              </a:tblGrid>
              <a:tr h="381000">
                <a:tc>
                  <a:txBody>
                    <a:bodyPr/>
                    <a:lstStyle/>
                    <a:p>
                      <a:pPr indent="0" lvl="0" marL="0" rtl="0" algn="l">
                        <a:lnSpc>
                          <a:spcPct val="115000"/>
                        </a:lnSpc>
                        <a:spcBef>
                          <a:spcPts val="0"/>
                        </a:spcBef>
                        <a:spcAft>
                          <a:spcPts val="700"/>
                        </a:spcAft>
                        <a:buNone/>
                      </a:pPr>
                      <a:r>
                        <a:rPr lang="en-GB" sz="1100">
                          <a:solidFill>
                            <a:srgbClr val="008E79"/>
                          </a:solidFill>
                          <a:latin typeface="Quicksand SemiBold"/>
                          <a:ea typeface="Quicksand SemiBold"/>
                          <a:cs typeface="Quicksand SemiBold"/>
                          <a:sym typeface="Quicksand SemiBold"/>
                        </a:rPr>
                        <a:t>someone who </a:t>
                      </a:r>
                      <a:r>
                        <a:rPr lang="en-GB" sz="1100">
                          <a:solidFill>
                            <a:srgbClr val="008E79"/>
                          </a:solidFill>
                          <a:latin typeface="Quicksand SemiBold"/>
                          <a:ea typeface="Quicksand SemiBold"/>
                          <a:cs typeface="Quicksand SemiBold"/>
                          <a:sym typeface="Quicksand SemiBold"/>
                        </a:rPr>
                        <a:t>has a disability and/or EHC plan</a:t>
                      </a:r>
                      <a:endParaRPr sz="1100">
                        <a:solidFill>
                          <a:srgbClr val="008E79"/>
                        </a:solidFill>
                        <a:latin typeface="Quicksand SemiBold"/>
                        <a:ea typeface="Quicksand SemiBold"/>
                        <a:cs typeface="Quicksand SemiBold"/>
                        <a:sym typeface="Quicksand SemiBold"/>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lnSpc>
                          <a:spcPct val="115000"/>
                        </a:lnSpc>
                        <a:spcBef>
                          <a:spcPts val="0"/>
                        </a:spcBef>
                        <a:spcAft>
                          <a:spcPts val="700"/>
                        </a:spcAft>
                        <a:buNone/>
                      </a:pPr>
                      <a:r>
                        <a:rPr lang="en-GB" sz="1100">
                          <a:solidFill>
                            <a:srgbClr val="008E79"/>
                          </a:solidFill>
                          <a:latin typeface="Quicksand SemiBold"/>
                          <a:ea typeface="Quicksand SemiBold"/>
                          <a:cs typeface="Quicksand SemiBold"/>
                          <a:sym typeface="Quicksand SemiBold"/>
                        </a:rPr>
                        <a:t>involved with youth justice</a:t>
                      </a:r>
                      <a:endParaRPr sz="1100">
                        <a:solidFill>
                          <a:srgbClr val="008E79"/>
                        </a:solidFill>
                        <a:latin typeface="Quicksand SemiBold"/>
                        <a:ea typeface="Quicksand SemiBold"/>
                        <a:cs typeface="Quicksand SemiBold"/>
                        <a:sym typeface="Quicksand SemiBold"/>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lnSpc>
                          <a:spcPct val="115000"/>
                        </a:lnSpc>
                        <a:spcBef>
                          <a:spcPts val="0"/>
                        </a:spcBef>
                        <a:spcAft>
                          <a:spcPts val="700"/>
                        </a:spcAft>
                        <a:buNone/>
                      </a:pPr>
                      <a:r>
                        <a:rPr lang="en-GB" sz="1100">
                          <a:solidFill>
                            <a:srgbClr val="008E79"/>
                          </a:solidFill>
                          <a:latin typeface="Quicksand SemiBold"/>
                          <a:ea typeface="Quicksand SemiBold"/>
                          <a:cs typeface="Quicksand SemiBold"/>
                          <a:sym typeface="Quicksand SemiBold"/>
                        </a:rPr>
                        <a:t>involved with social care</a:t>
                      </a:r>
                      <a:endParaRPr sz="1100">
                        <a:solidFill>
                          <a:srgbClr val="008E79"/>
                        </a:solidFill>
                        <a:latin typeface="Quicksand SemiBold"/>
                        <a:ea typeface="Quicksand SemiBold"/>
                        <a:cs typeface="Quicksand SemiBold"/>
                        <a:sym typeface="Quicksand SemiBold"/>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lnSpc>
                          <a:spcPct val="115000"/>
                        </a:lnSpc>
                        <a:spcBef>
                          <a:spcPts val="0"/>
                        </a:spcBef>
                        <a:spcAft>
                          <a:spcPts val="700"/>
                        </a:spcAft>
                        <a:buNone/>
                      </a:pPr>
                      <a:r>
                        <a:rPr lang="en-GB" sz="1100">
                          <a:solidFill>
                            <a:srgbClr val="008E79"/>
                          </a:solidFill>
                          <a:latin typeface="Quicksand SemiBold"/>
                          <a:ea typeface="Quicksand SemiBold"/>
                          <a:cs typeface="Quicksand SemiBold"/>
                          <a:sym typeface="Quicksand SemiBold"/>
                        </a:rPr>
                        <a:t>in full time education</a:t>
                      </a:r>
                      <a:endParaRPr sz="1100">
                        <a:solidFill>
                          <a:srgbClr val="008E79"/>
                        </a:solidFill>
                        <a:latin typeface="Quicksand SemiBold"/>
                        <a:ea typeface="Quicksand SemiBold"/>
                        <a:cs typeface="Quicksand SemiBold"/>
                        <a:sym typeface="Quicksand SemiBold"/>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lnSpc>
                          <a:spcPct val="115000"/>
                        </a:lnSpc>
                        <a:spcBef>
                          <a:spcPts val="0"/>
                        </a:spcBef>
                        <a:spcAft>
                          <a:spcPts val="700"/>
                        </a:spcAft>
                        <a:buNone/>
                      </a:pPr>
                      <a:r>
                        <a:rPr lang="en-GB" sz="1100">
                          <a:solidFill>
                            <a:srgbClr val="008E79"/>
                          </a:solidFill>
                          <a:latin typeface="Quicksand SemiBold"/>
                          <a:ea typeface="Quicksand SemiBold"/>
                          <a:cs typeface="Quicksand SemiBold"/>
                          <a:sym typeface="Quicksand SemiBold"/>
                        </a:rPr>
                        <a:t>someone who has</a:t>
                      </a:r>
                      <a:r>
                        <a:rPr lang="en-GB" sz="1100">
                          <a:solidFill>
                            <a:srgbClr val="008E79"/>
                          </a:solidFill>
                          <a:latin typeface="Quicksand SemiBold"/>
                          <a:ea typeface="Quicksand SemiBold"/>
                          <a:cs typeface="Quicksand SemiBold"/>
                          <a:sym typeface="Quicksand SemiBold"/>
                        </a:rPr>
                        <a:t> mental health issues</a:t>
                      </a:r>
                      <a:endParaRPr sz="1100">
                        <a:solidFill>
                          <a:srgbClr val="008E79"/>
                        </a:solidFill>
                        <a:latin typeface="Quicksand SemiBold"/>
                        <a:ea typeface="Quicksand SemiBold"/>
                        <a:cs typeface="Quicksand SemiBold"/>
                        <a:sym typeface="Quicksand SemiBold"/>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r h="381000">
                <a:tc>
                  <a:txBody>
                    <a:bodyPr/>
                    <a:lstStyle/>
                    <a:p>
                      <a:pPr indent="0" lvl="0" marL="0" rtl="0" algn="l">
                        <a:lnSpc>
                          <a:spcPct val="115000"/>
                        </a:lnSpc>
                        <a:spcBef>
                          <a:spcPts val="0"/>
                        </a:spcBef>
                        <a:spcAft>
                          <a:spcPts val="700"/>
                        </a:spcAft>
                        <a:buClr>
                          <a:schemeClr val="dk1"/>
                        </a:buClr>
                        <a:buSzPts val="1100"/>
                        <a:buFont typeface="Arial"/>
                        <a:buNone/>
                      </a:pPr>
                      <a:r>
                        <a:rPr lang="en-GB" sz="1100">
                          <a:solidFill>
                            <a:srgbClr val="008E79"/>
                          </a:solidFill>
                          <a:latin typeface="Quicksand SemiBold"/>
                          <a:ea typeface="Quicksand SemiBold"/>
                          <a:cs typeface="Quicksand SemiBold"/>
                          <a:sym typeface="Quicksand SemiBold"/>
                        </a:rPr>
                        <a:t>someone who </a:t>
                      </a:r>
                      <a:r>
                        <a:rPr lang="en-GB" sz="1100">
                          <a:solidFill>
                            <a:srgbClr val="008E79"/>
                          </a:solidFill>
                          <a:latin typeface="Quicksand SemiBold"/>
                          <a:ea typeface="Quicksand SemiBold"/>
                          <a:cs typeface="Quicksand SemiBold"/>
                          <a:sym typeface="Quicksand SemiBold"/>
                        </a:rPr>
                        <a:t>needs easyread or other accessible materials to participate?</a:t>
                      </a:r>
                      <a:endParaRPr sz="1100">
                        <a:solidFill>
                          <a:srgbClr val="008E79"/>
                        </a:solidFill>
                        <a:latin typeface="Quicksand SemiBold"/>
                        <a:ea typeface="Quicksand SemiBold"/>
                        <a:cs typeface="Quicksand SemiBold"/>
                        <a:sym typeface="Quicksand SemiBold"/>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a:p>
                  </a:txBody>
                  <a:tcPr marT="91425" marB="91425" marR="91425" marL="91425">
                    <a:lnL cap="flat" cmpd="sng" w="9525">
                      <a:solidFill>
                        <a:srgbClr val="008E79"/>
                      </a:solidFill>
                      <a:prstDash val="solid"/>
                      <a:round/>
                      <a:headEnd len="sm" w="sm" type="none"/>
                      <a:tailEnd len="sm" w="sm" type="none"/>
                    </a:lnL>
                    <a:lnR cap="flat" cmpd="sng" w="9525">
                      <a:solidFill>
                        <a:srgbClr val="008E79"/>
                      </a:solidFill>
                      <a:prstDash val="solid"/>
                      <a:round/>
                      <a:headEnd len="sm" w="sm" type="none"/>
                      <a:tailEnd len="sm" w="sm" type="none"/>
                    </a:lnR>
                    <a:lnT cap="flat" cmpd="sng" w="9525">
                      <a:solidFill>
                        <a:srgbClr val="008E79"/>
                      </a:solidFill>
                      <a:prstDash val="solid"/>
                      <a:round/>
                      <a:headEnd len="sm" w="sm" type="none"/>
                      <a:tailEnd len="sm" w="sm" type="none"/>
                    </a:lnT>
                    <a:lnB cap="flat" cmpd="sng" w="9525">
                      <a:solidFill>
                        <a:srgbClr val="008E79"/>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